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608" r:id="rId3"/>
    <p:sldId id="257" r:id="rId4"/>
    <p:sldId id="2614" r:id="rId5"/>
    <p:sldId id="262" r:id="rId6"/>
    <p:sldId id="263" r:id="rId7"/>
    <p:sldId id="340" r:id="rId8"/>
    <p:sldId id="267" r:id="rId9"/>
    <p:sldId id="337" r:id="rId10"/>
    <p:sldId id="266" r:id="rId11"/>
    <p:sldId id="268" r:id="rId12"/>
    <p:sldId id="2606" r:id="rId13"/>
    <p:sldId id="269" r:id="rId14"/>
    <p:sldId id="258" r:id="rId15"/>
    <p:sldId id="2609" r:id="rId16"/>
    <p:sldId id="2611" r:id="rId17"/>
    <p:sldId id="271" r:id="rId18"/>
    <p:sldId id="272" r:id="rId19"/>
    <p:sldId id="2610" r:id="rId20"/>
    <p:sldId id="292" r:id="rId21"/>
    <p:sldId id="290" r:id="rId22"/>
    <p:sldId id="288" r:id="rId23"/>
    <p:sldId id="2613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6" r:id="rId32"/>
    <p:sldId id="2612" r:id="rId33"/>
    <p:sldId id="264" r:id="rId34"/>
    <p:sldId id="277" r:id="rId35"/>
    <p:sldId id="260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3"/>
    <p:restoredTop sz="94814"/>
  </p:normalViewPr>
  <p:slideViewPr>
    <p:cSldViewPr snapToGrid="0">
      <p:cViewPr varScale="1">
        <p:scale>
          <a:sx n="115" d="100"/>
          <a:sy n="115" d="100"/>
        </p:scale>
        <p:origin x="249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F6729D-D95A-4E4E-91FC-C5F746C08A10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C7A34CB-AFCB-4068-BA95-540D1872FE01}">
      <dgm:prSet/>
      <dgm:spPr/>
      <dgm:t>
        <a:bodyPr/>
        <a:lstStyle/>
        <a:p>
          <a:r>
            <a:rPr lang="en-US" dirty="0"/>
            <a:t>Manjunath Janardhan, Principal AI Engineer at MSG Global</a:t>
          </a:r>
        </a:p>
      </dgm:t>
    </dgm:pt>
    <dgm:pt modelId="{A66CD4D8-76CC-4810-8FEB-F8E0A9958C3A}" type="parTrans" cxnId="{06F3360F-9C7E-4A9B-9096-17FCB298D8F8}">
      <dgm:prSet/>
      <dgm:spPr/>
      <dgm:t>
        <a:bodyPr/>
        <a:lstStyle/>
        <a:p>
          <a:endParaRPr lang="en-US"/>
        </a:p>
      </dgm:t>
    </dgm:pt>
    <dgm:pt modelId="{251DC964-6963-4583-B6EF-A74A83B5C793}" type="sibTrans" cxnId="{06F3360F-9C7E-4A9B-9096-17FCB298D8F8}">
      <dgm:prSet/>
      <dgm:spPr/>
      <dgm:t>
        <a:bodyPr/>
        <a:lstStyle/>
        <a:p>
          <a:endParaRPr lang="en-US"/>
        </a:p>
      </dgm:t>
    </dgm:pt>
    <dgm:pt modelId="{05F44D17-8F63-4E06-AAFE-87FBB203AEC9}">
      <dgm:prSet/>
      <dgm:spPr/>
      <dgm:t>
        <a:bodyPr/>
        <a:lstStyle/>
        <a:p>
          <a:r>
            <a:rPr lang="en-IN" dirty="0"/>
            <a:t>21+ years of software engineering experience</a:t>
          </a:r>
          <a:endParaRPr lang="en-US" dirty="0"/>
        </a:p>
      </dgm:t>
    </dgm:pt>
    <dgm:pt modelId="{83504B03-04CA-4928-A3B7-FE67817FF57E}" type="parTrans" cxnId="{B35B4645-B786-45BD-BD40-6A9A47C37500}">
      <dgm:prSet/>
      <dgm:spPr/>
      <dgm:t>
        <a:bodyPr/>
        <a:lstStyle/>
        <a:p>
          <a:endParaRPr lang="en-US"/>
        </a:p>
      </dgm:t>
    </dgm:pt>
    <dgm:pt modelId="{F2B69688-82E9-4A39-AA78-E261EBAB60EF}" type="sibTrans" cxnId="{B35B4645-B786-45BD-BD40-6A9A47C37500}">
      <dgm:prSet/>
      <dgm:spPr/>
      <dgm:t>
        <a:bodyPr/>
        <a:lstStyle/>
        <a:p>
          <a:endParaRPr lang="en-US"/>
        </a:p>
      </dgm:t>
    </dgm:pt>
    <dgm:pt modelId="{CD18F63D-2781-4A11-95AD-D4DDDBB36FA0}">
      <dgm:prSet/>
      <dgm:spPr/>
      <dgm:t>
        <a:bodyPr/>
        <a:lstStyle/>
        <a:p>
          <a:r>
            <a:rPr lang="en-IN" dirty="0"/>
            <a:t>Key expertise areas: AI, Microservices &amp; Cloud.</a:t>
          </a:r>
          <a:endParaRPr lang="en-US" dirty="0"/>
        </a:p>
      </dgm:t>
    </dgm:pt>
    <dgm:pt modelId="{180E0C59-174E-417F-B225-759C5B117171}" type="parTrans" cxnId="{8F85D62F-5D8F-49B1-86E3-D8925F3BAC78}">
      <dgm:prSet/>
      <dgm:spPr/>
      <dgm:t>
        <a:bodyPr/>
        <a:lstStyle/>
        <a:p>
          <a:endParaRPr lang="en-US"/>
        </a:p>
      </dgm:t>
    </dgm:pt>
    <dgm:pt modelId="{7867D09D-0B32-497E-8AF0-164DEFB98837}" type="sibTrans" cxnId="{8F85D62F-5D8F-49B1-86E3-D8925F3BAC78}">
      <dgm:prSet/>
      <dgm:spPr/>
      <dgm:t>
        <a:bodyPr/>
        <a:lstStyle/>
        <a:p>
          <a:endParaRPr lang="en-US"/>
        </a:p>
      </dgm:t>
    </dgm:pt>
    <dgm:pt modelId="{2BBC350F-3500-964E-A27B-0BC6E3ACC88C}">
      <dgm:prSet/>
      <dgm:spPr/>
      <dgm:t>
        <a:bodyPr/>
        <a:lstStyle/>
        <a:p>
          <a:r>
            <a:rPr lang="en-IN" dirty="0"/>
            <a:t>Patent Holder</a:t>
          </a:r>
          <a:endParaRPr lang="en-US" dirty="0"/>
        </a:p>
      </dgm:t>
    </dgm:pt>
    <dgm:pt modelId="{EC78374A-A253-2541-A5FF-5B29805BFE8B}" type="parTrans" cxnId="{7E664339-02AB-DA47-9E23-B668CD46E1C5}">
      <dgm:prSet/>
      <dgm:spPr/>
      <dgm:t>
        <a:bodyPr/>
        <a:lstStyle/>
        <a:p>
          <a:endParaRPr lang="en-GB"/>
        </a:p>
      </dgm:t>
    </dgm:pt>
    <dgm:pt modelId="{8B8654A7-36EE-7A4F-B801-EF3EB620A866}" type="sibTrans" cxnId="{7E664339-02AB-DA47-9E23-B668CD46E1C5}">
      <dgm:prSet/>
      <dgm:spPr/>
      <dgm:t>
        <a:bodyPr/>
        <a:lstStyle/>
        <a:p>
          <a:endParaRPr lang="en-GB"/>
        </a:p>
      </dgm:t>
    </dgm:pt>
    <dgm:pt modelId="{8560C79A-2B05-CC43-9F94-8A6D52A40D38}">
      <dgm:prSet/>
      <dgm:spPr/>
      <dgm:t>
        <a:bodyPr/>
        <a:lstStyle/>
        <a:p>
          <a:r>
            <a:rPr lang="en-GB" dirty="0"/>
            <a:t>Speaker, Medium Articles, YouTuber, Neo4j Ninja</a:t>
          </a:r>
        </a:p>
      </dgm:t>
    </dgm:pt>
    <dgm:pt modelId="{0C9685F4-88D3-EC45-9C1E-DDC42534FF84}" type="parTrans" cxnId="{D4FC9A08-6C0A-784F-9A24-58C18C22A5C4}">
      <dgm:prSet/>
      <dgm:spPr/>
      <dgm:t>
        <a:bodyPr/>
        <a:lstStyle/>
        <a:p>
          <a:endParaRPr lang="en-GB"/>
        </a:p>
      </dgm:t>
    </dgm:pt>
    <dgm:pt modelId="{36E6FA7F-7B9D-CB42-BDC3-44F48AF28936}" type="sibTrans" cxnId="{D4FC9A08-6C0A-784F-9A24-58C18C22A5C4}">
      <dgm:prSet/>
      <dgm:spPr/>
      <dgm:t>
        <a:bodyPr/>
        <a:lstStyle/>
        <a:p>
          <a:endParaRPr lang="en-GB"/>
        </a:p>
      </dgm:t>
    </dgm:pt>
    <dgm:pt modelId="{BA3E2D55-3303-A845-90F0-C5EBC3D7E89B}" type="pres">
      <dgm:prSet presAssocID="{C2F6729D-D95A-4E4E-91FC-C5F746C08A10}" presName="vert0" presStyleCnt="0">
        <dgm:presLayoutVars>
          <dgm:dir/>
          <dgm:animOne val="branch"/>
          <dgm:animLvl val="lvl"/>
        </dgm:presLayoutVars>
      </dgm:prSet>
      <dgm:spPr/>
    </dgm:pt>
    <dgm:pt modelId="{CABFB251-2FDE-EF49-9FE0-4A529E03FAE3}" type="pres">
      <dgm:prSet presAssocID="{8C7A34CB-AFCB-4068-BA95-540D1872FE01}" presName="thickLine" presStyleLbl="alignNode1" presStyleIdx="0" presStyleCnt="5"/>
      <dgm:spPr/>
    </dgm:pt>
    <dgm:pt modelId="{8AC66305-851B-6743-8D37-7B865ED027EC}" type="pres">
      <dgm:prSet presAssocID="{8C7A34CB-AFCB-4068-BA95-540D1872FE01}" presName="horz1" presStyleCnt="0"/>
      <dgm:spPr/>
    </dgm:pt>
    <dgm:pt modelId="{0457E718-7DF2-A447-9F6B-B351FE85BD12}" type="pres">
      <dgm:prSet presAssocID="{8C7A34CB-AFCB-4068-BA95-540D1872FE01}" presName="tx1" presStyleLbl="revTx" presStyleIdx="0" presStyleCnt="5"/>
      <dgm:spPr/>
    </dgm:pt>
    <dgm:pt modelId="{2E247D57-30C3-1545-B9A7-5C5CA84BCE95}" type="pres">
      <dgm:prSet presAssocID="{8C7A34CB-AFCB-4068-BA95-540D1872FE01}" presName="vert1" presStyleCnt="0"/>
      <dgm:spPr/>
    </dgm:pt>
    <dgm:pt modelId="{17E110B8-3DF4-754D-B6F2-49FF31D91642}" type="pres">
      <dgm:prSet presAssocID="{05F44D17-8F63-4E06-AAFE-87FBB203AEC9}" presName="thickLine" presStyleLbl="alignNode1" presStyleIdx="1" presStyleCnt="5"/>
      <dgm:spPr/>
    </dgm:pt>
    <dgm:pt modelId="{22E7FE46-91A7-C847-B964-25A566BD9F97}" type="pres">
      <dgm:prSet presAssocID="{05F44D17-8F63-4E06-AAFE-87FBB203AEC9}" presName="horz1" presStyleCnt="0"/>
      <dgm:spPr/>
    </dgm:pt>
    <dgm:pt modelId="{2184B823-78FD-754E-9503-7E4AC97827D7}" type="pres">
      <dgm:prSet presAssocID="{05F44D17-8F63-4E06-AAFE-87FBB203AEC9}" presName="tx1" presStyleLbl="revTx" presStyleIdx="1" presStyleCnt="5"/>
      <dgm:spPr/>
    </dgm:pt>
    <dgm:pt modelId="{7E9058E6-F789-1E43-87B7-2E8141075F07}" type="pres">
      <dgm:prSet presAssocID="{05F44D17-8F63-4E06-AAFE-87FBB203AEC9}" presName="vert1" presStyleCnt="0"/>
      <dgm:spPr/>
    </dgm:pt>
    <dgm:pt modelId="{A18E6ABA-6383-184F-8A64-533480E2733A}" type="pres">
      <dgm:prSet presAssocID="{2BBC350F-3500-964E-A27B-0BC6E3ACC88C}" presName="thickLine" presStyleLbl="alignNode1" presStyleIdx="2" presStyleCnt="5"/>
      <dgm:spPr/>
    </dgm:pt>
    <dgm:pt modelId="{2946FC47-AC0B-A94F-A72E-E09DBEB8AA74}" type="pres">
      <dgm:prSet presAssocID="{2BBC350F-3500-964E-A27B-0BC6E3ACC88C}" presName="horz1" presStyleCnt="0"/>
      <dgm:spPr/>
    </dgm:pt>
    <dgm:pt modelId="{1791F0B3-2D3A-7341-8060-560568ACF2F2}" type="pres">
      <dgm:prSet presAssocID="{2BBC350F-3500-964E-A27B-0BC6E3ACC88C}" presName="tx1" presStyleLbl="revTx" presStyleIdx="2" presStyleCnt="5"/>
      <dgm:spPr/>
    </dgm:pt>
    <dgm:pt modelId="{7F04A935-B560-E348-A280-D1874665A905}" type="pres">
      <dgm:prSet presAssocID="{2BBC350F-3500-964E-A27B-0BC6E3ACC88C}" presName="vert1" presStyleCnt="0"/>
      <dgm:spPr/>
    </dgm:pt>
    <dgm:pt modelId="{92196B55-8C71-CB48-B0A3-F158707C4479}" type="pres">
      <dgm:prSet presAssocID="{8560C79A-2B05-CC43-9F94-8A6D52A40D38}" presName="thickLine" presStyleLbl="alignNode1" presStyleIdx="3" presStyleCnt="5"/>
      <dgm:spPr/>
    </dgm:pt>
    <dgm:pt modelId="{63D33149-BA29-6D41-9D6E-B2BBB8010310}" type="pres">
      <dgm:prSet presAssocID="{8560C79A-2B05-CC43-9F94-8A6D52A40D38}" presName="horz1" presStyleCnt="0"/>
      <dgm:spPr/>
    </dgm:pt>
    <dgm:pt modelId="{E47D1C67-21CF-C74B-AFDE-B6EC8EA6D7EA}" type="pres">
      <dgm:prSet presAssocID="{8560C79A-2B05-CC43-9F94-8A6D52A40D38}" presName="tx1" presStyleLbl="revTx" presStyleIdx="3" presStyleCnt="5"/>
      <dgm:spPr/>
    </dgm:pt>
    <dgm:pt modelId="{C4F3FC0B-5C44-174D-9C0F-A61C4F808392}" type="pres">
      <dgm:prSet presAssocID="{8560C79A-2B05-CC43-9F94-8A6D52A40D38}" presName="vert1" presStyleCnt="0"/>
      <dgm:spPr/>
    </dgm:pt>
    <dgm:pt modelId="{03F36902-5683-0E45-9503-F4EC98C38D8C}" type="pres">
      <dgm:prSet presAssocID="{CD18F63D-2781-4A11-95AD-D4DDDBB36FA0}" presName="thickLine" presStyleLbl="alignNode1" presStyleIdx="4" presStyleCnt="5"/>
      <dgm:spPr/>
    </dgm:pt>
    <dgm:pt modelId="{6194331F-80E0-7646-9AC2-DD5B3D957FF4}" type="pres">
      <dgm:prSet presAssocID="{CD18F63D-2781-4A11-95AD-D4DDDBB36FA0}" presName="horz1" presStyleCnt="0"/>
      <dgm:spPr/>
    </dgm:pt>
    <dgm:pt modelId="{0DF78924-BFF0-544D-B599-1ADD184206FE}" type="pres">
      <dgm:prSet presAssocID="{CD18F63D-2781-4A11-95AD-D4DDDBB36FA0}" presName="tx1" presStyleLbl="revTx" presStyleIdx="4" presStyleCnt="5"/>
      <dgm:spPr/>
    </dgm:pt>
    <dgm:pt modelId="{D1E8D75F-0013-0B4D-9792-D53565438C55}" type="pres">
      <dgm:prSet presAssocID="{CD18F63D-2781-4A11-95AD-D4DDDBB36FA0}" presName="vert1" presStyleCnt="0"/>
      <dgm:spPr/>
    </dgm:pt>
  </dgm:ptLst>
  <dgm:cxnLst>
    <dgm:cxn modelId="{D4FC9A08-6C0A-784F-9A24-58C18C22A5C4}" srcId="{C2F6729D-D95A-4E4E-91FC-C5F746C08A10}" destId="{8560C79A-2B05-CC43-9F94-8A6D52A40D38}" srcOrd="3" destOrd="0" parTransId="{0C9685F4-88D3-EC45-9C1E-DDC42534FF84}" sibTransId="{36E6FA7F-7B9D-CB42-BDC3-44F48AF28936}"/>
    <dgm:cxn modelId="{06F3360F-9C7E-4A9B-9096-17FCB298D8F8}" srcId="{C2F6729D-D95A-4E4E-91FC-C5F746C08A10}" destId="{8C7A34CB-AFCB-4068-BA95-540D1872FE01}" srcOrd="0" destOrd="0" parTransId="{A66CD4D8-76CC-4810-8FEB-F8E0A9958C3A}" sibTransId="{251DC964-6963-4583-B6EF-A74A83B5C793}"/>
    <dgm:cxn modelId="{7656EA17-2156-F749-8938-19B9961DE1DC}" type="presOf" srcId="{05F44D17-8F63-4E06-AAFE-87FBB203AEC9}" destId="{2184B823-78FD-754E-9503-7E4AC97827D7}" srcOrd="0" destOrd="0" presId="urn:microsoft.com/office/officeart/2008/layout/LinedList"/>
    <dgm:cxn modelId="{15B4A61D-7A86-144F-B297-4DF23F682E4B}" type="presOf" srcId="{C2F6729D-D95A-4E4E-91FC-C5F746C08A10}" destId="{BA3E2D55-3303-A845-90F0-C5EBC3D7E89B}" srcOrd="0" destOrd="0" presId="urn:microsoft.com/office/officeart/2008/layout/LinedList"/>
    <dgm:cxn modelId="{8F85D62F-5D8F-49B1-86E3-D8925F3BAC78}" srcId="{C2F6729D-D95A-4E4E-91FC-C5F746C08A10}" destId="{CD18F63D-2781-4A11-95AD-D4DDDBB36FA0}" srcOrd="4" destOrd="0" parTransId="{180E0C59-174E-417F-B225-759C5B117171}" sibTransId="{7867D09D-0B32-497E-8AF0-164DEFB98837}"/>
    <dgm:cxn modelId="{7E664339-02AB-DA47-9E23-B668CD46E1C5}" srcId="{C2F6729D-D95A-4E4E-91FC-C5F746C08A10}" destId="{2BBC350F-3500-964E-A27B-0BC6E3ACC88C}" srcOrd="2" destOrd="0" parTransId="{EC78374A-A253-2541-A5FF-5B29805BFE8B}" sibTransId="{8B8654A7-36EE-7A4F-B801-EF3EB620A866}"/>
    <dgm:cxn modelId="{693F6E40-5CE1-A94E-ADED-22B55CD0BE64}" type="presOf" srcId="{8C7A34CB-AFCB-4068-BA95-540D1872FE01}" destId="{0457E718-7DF2-A447-9F6B-B351FE85BD12}" srcOrd="0" destOrd="0" presId="urn:microsoft.com/office/officeart/2008/layout/LinedList"/>
    <dgm:cxn modelId="{B35B4645-B786-45BD-BD40-6A9A47C37500}" srcId="{C2F6729D-D95A-4E4E-91FC-C5F746C08A10}" destId="{05F44D17-8F63-4E06-AAFE-87FBB203AEC9}" srcOrd="1" destOrd="0" parTransId="{83504B03-04CA-4928-A3B7-FE67817FF57E}" sibTransId="{F2B69688-82E9-4A39-AA78-E261EBAB60EF}"/>
    <dgm:cxn modelId="{CFAEFF70-83FE-7E4A-AFF6-82CC89EF0C1F}" type="presOf" srcId="{8560C79A-2B05-CC43-9F94-8A6D52A40D38}" destId="{E47D1C67-21CF-C74B-AFDE-B6EC8EA6D7EA}" srcOrd="0" destOrd="0" presId="urn:microsoft.com/office/officeart/2008/layout/LinedList"/>
    <dgm:cxn modelId="{0706E093-FE6A-A84D-9986-DE64E0E29FAE}" type="presOf" srcId="{CD18F63D-2781-4A11-95AD-D4DDDBB36FA0}" destId="{0DF78924-BFF0-544D-B599-1ADD184206FE}" srcOrd="0" destOrd="0" presId="urn:microsoft.com/office/officeart/2008/layout/LinedList"/>
    <dgm:cxn modelId="{65EE93D6-57F9-B74E-9445-3E6BE98A66D2}" type="presOf" srcId="{2BBC350F-3500-964E-A27B-0BC6E3ACC88C}" destId="{1791F0B3-2D3A-7341-8060-560568ACF2F2}" srcOrd="0" destOrd="0" presId="urn:microsoft.com/office/officeart/2008/layout/LinedList"/>
    <dgm:cxn modelId="{8E507C5D-F0E3-E840-8A5E-0B706B6551D1}" type="presParOf" srcId="{BA3E2D55-3303-A845-90F0-C5EBC3D7E89B}" destId="{CABFB251-2FDE-EF49-9FE0-4A529E03FAE3}" srcOrd="0" destOrd="0" presId="urn:microsoft.com/office/officeart/2008/layout/LinedList"/>
    <dgm:cxn modelId="{17003EFF-75DD-0C40-BDB6-3F5C2C88D69F}" type="presParOf" srcId="{BA3E2D55-3303-A845-90F0-C5EBC3D7E89B}" destId="{8AC66305-851B-6743-8D37-7B865ED027EC}" srcOrd="1" destOrd="0" presId="urn:microsoft.com/office/officeart/2008/layout/LinedList"/>
    <dgm:cxn modelId="{41AC3408-9EAA-004F-94C4-5F3A712709C1}" type="presParOf" srcId="{8AC66305-851B-6743-8D37-7B865ED027EC}" destId="{0457E718-7DF2-A447-9F6B-B351FE85BD12}" srcOrd="0" destOrd="0" presId="urn:microsoft.com/office/officeart/2008/layout/LinedList"/>
    <dgm:cxn modelId="{C6A49F6C-5278-EF4E-BE92-C2BB8EF433DA}" type="presParOf" srcId="{8AC66305-851B-6743-8D37-7B865ED027EC}" destId="{2E247D57-30C3-1545-B9A7-5C5CA84BCE95}" srcOrd="1" destOrd="0" presId="urn:microsoft.com/office/officeart/2008/layout/LinedList"/>
    <dgm:cxn modelId="{A7518F49-86C1-9748-A256-5AF552AB583D}" type="presParOf" srcId="{BA3E2D55-3303-A845-90F0-C5EBC3D7E89B}" destId="{17E110B8-3DF4-754D-B6F2-49FF31D91642}" srcOrd="2" destOrd="0" presId="urn:microsoft.com/office/officeart/2008/layout/LinedList"/>
    <dgm:cxn modelId="{5F97B7CF-F880-F54C-8D91-9777872991D7}" type="presParOf" srcId="{BA3E2D55-3303-A845-90F0-C5EBC3D7E89B}" destId="{22E7FE46-91A7-C847-B964-25A566BD9F97}" srcOrd="3" destOrd="0" presId="urn:microsoft.com/office/officeart/2008/layout/LinedList"/>
    <dgm:cxn modelId="{974F7807-1F20-7E42-BDB2-CCAB8C53B36C}" type="presParOf" srcId="{22E7FE46-91A7-C847-B964-25A566BD9F97}" destId="{2184B823-78FD-754E-9503-7E4AC97827D7}" srcOrd="0" destOrd="0" presId="urn:microsoft.com/office/officeart/2008/layout/LinedList"/>
    <dgm:cxn modelId="{8001E5E3-FA7E-9F4A-AA8E-9676165B8692}" type="presParOf" srcId="{22E7FE46-91A7-C847-B964-25A566BD9F97}" destId="{7E9058E6-F789-1E43-87B7-2E8141075F07}" srcOrd="1" destOrd="0" presId="urn:microsoft.com/office/officeart/2008/layout/LinedList"/>
    <dgm:cxn modelId="{26DDB23B-3235-BC48-B527-553F63042A2C}" type="presParOf" srcId="{BA3E2D55-3303-A845-90F0-C5EBC3D7E89B}" destId="{A18E6ABA-6383-184F-8A64-533480E2733A}" srcOrd="4" destOrd="0" presId="urn:microsoft.com/office/officeart/2008/layout/LinedList"/>
    <dgm:cxn modelId="{6C87B0F0-07A0-8144-828A-395D9FF538B8}" type="presParOf" srcId="{BA3E2D55-3303-A845-90F0-C5EBC3D7E89B}" destId="{2946FC47-AC0B-A94F-A72E-E09DBEB8AA74}" srcOrd="5" destOrd="0" presId="urn:microsoft.com/office/officeart/2008/layout/LinedList"/>
    <dgm:cxn modelId="{6A43486C-8E2A-2F4B-BA03-5070B9C8EE7D}" type="presParOf" srcId="{2946FC47-AC0B-A94F-A72E-E09DBEB8AA74}" destId="{1791F0B3-2D3A-7341-8060-560568ACF2F2}" srcOrd="0" destOrd="0" presId="urn:microsoft.com/office/officeart/2008/layout/LinedList"/>
    <dgm:cxn modelId="{9FE1827D-9FC3-7548-AF72-4DDC675A1966}" type="presParOf" srcId="{2946FC47-AC0B-A94F-A72E-E09DBEB8AA74}" destId="{7F04A935-B560-E348-A280-D1874665A905}" srcOrd="1" destOrd="0" presId="urn:microsoft.com/office/officeart/2008/layout/LinedList"/>
    <dgm:cxn modelId="{AB194BF2-F845-E34B-AF09-9C86B497F521}" type="presParOf" srcId="{BA3E2D55-3303-A845-90F0-C5EBC3D7E89B}" destId="{92196B55-8C71-CB48-B0A3-F158707C4479}" srcOrd="6" destOrd="0" presId="urn:microsoft.com/office/officeart/2008/layout/LinedList"/>
    <dgm:cxn modelId="{4B504866-FBF8-494A-8BBD-9FCF9F731F54}" type="presParOf" srcId="{BA3E2D55-3303-A845-90F0-C5EBC3D7E89B}" destId="{63D33149-BA29-6D41-9D6E-B2BBB8010310}" srcOrd="7" destOrd="0" presId="urn:microsoft.com/office/officeart/2008/layout/LinedList"/>
    <dgm:cxn modelId="{7D44F329-9B9D-9E4F-994F-7C296A136B05}" type="presParOf" srcId="{63D33149-BA29-6D41-9D6E-B2BBB8010310}" destId="{E47D1C67-21CF-C74B-AFDE-B6EC8EA6D7EA}" srcOrd="0" destOrd="0" presId="urn:microsoft.com/office/officeart/2008/layout/LinedList"/>
    <dgm:cxn modelId="{50BDAEB6-A75E-2147-877E-053D92FB9904}" type="presParOf" srcId="{63D33149-BA29-6D41-9D6E-B2BBB8010310}" destId="{C4F3FC0B-5C44-174D-9C0F-A61C4F808392}" srcOrd="1" destOrd="0" presId="urn:microsoft.com/office/officeart/2008/layout/LinedList"/>
    <dgm:cxn modelId="{75986BEF-4E19-F340-8C50-99DA6A3EF042}" type="presParOf" srcId="{BA3E2D55-3303-A845-90F0-C5EBC3D7E89B}" destId="{03F36902-5683-0E45-9503-F4EC98C38D8C}" srcOrd="8" destOrd="0" presId="urn:microsoft.com/office/officeart/2008/layout/LinedList"/>
    <dgm:cxn modelId="{5DAE6781-C351-4E48-A420-CCAB99976DC0}" type="presParOf" srcId="{BA3E2D55-3303-A845-90F0-C5EBC3D7E89B}" destId="{6194331F-80E0-7646-9AC2-DD5B3D957FF4}" srcOrd="9" destOrd="0" presId="urn:microsoft.com/office/officeart/2008/layout/LinedList"/>
    <dgm:cxn modelId="{3804D35D-0D86-964D-9266-9C815D857E78}" type="presParOf" srcId="{6194331F-80E0-7646-9AC2-DD5B3D957FF4}" destId="{0DF78924-BFF0-544D-B599-1ADD184206FE}" srcOrd="0" destOrd="0" presId="urn:microsoft.com/office/officeart/2008/layout/LinedList"/>
    <dgm:cxn modelId="{7615916A-22F0-624F-96B1-ED3D25D9FC0E}" type="presParOf" srcId="{6194331F-80E0-7646-9AC2-DD5B3D957FF4}" destId="{D1E8D75F-0013-0B4D-9792-D53565438C5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FB251-2FDE-EF49-9FE0-4A529E03FAE3}">
      <dsp:nvSpPr>
        <dsp:cNvPr id="0" name=""/>
        <dsp:cNvSpPr/>
      </dsp:nvSpPr>
      <dsp:spPr>
        <a:xfrm>
          <a:off x="0" y="481"/>
          <a:ext cx="6236208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57E718-7DF2-A447-9F6B-B351FE85BD12}">
      <dsp:nvSpPr>
        <dsp:cNvPr id="0" name=""/>
        <dsp:cNvSpPr/>
      </dsp:nvSpPr>
      <dsp:spPr>
        <a:xfrm>
          <a:off x="0" y="481"/>
          <a:ext cx="6236208" cy="78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Manjunath Janardhan, Principal AI Engineer at MSG Global</a:t>
          </a:r>
        </a:p>
      </dsp:txBody>
      <dsp:txXfrm>
        <a:off x="0" y="481"/>
        <a:ext cx="6236208" cy="788020"/>
      </dsp:txXfrm>
    </dsp:sp>
    <dsp:sp modelId="{17E110B8-3DF4-754D-B6F2-49FF31D91642}">
      <dsp:nvSpPr>
        <dsp:cNvPr id="0" name=""/>
        <dsp:cNvSpPr/>
      </dsp:nvSpPr>
      <dsp:spPr>
        <a:xfrm>
          <a:off x="0" y="788501"/>
          <a:ext cx="6236208" cy="0"/>
        </a:xfrm>
        <a:prstGeom prst="line">
          <a:avLst/>
        </a:prstGeom>
        <a:solidFill>
          <a:schemeClr val="accent5">
            <a:hueOff val="4752235"/>
            <a:satOff val="-6665"/>
            <a:lumOff val="-687"/>
            <a:alphaOff val="0"/>
          </a:schemeClr>
        </a:solidFill>
        <a:ln w="12700" cap="flat" cmpd="sng" algn="ctr">
          <a:solidFill>
            <a:schemeClr val="accent5">
              <a:hueOff val="4752235"/>
              <a:satOff val="-6665"/>
              <a:lumOff val="-6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84B823-78FD-754E-9503-7E4AC97827D7}">
      <dsp:nvSpPr>
        <dsp:cNvPr id="0" name=""/>
        <dsp:cNvSpPr/>
      </dsp:nvSpPr>
      <dsp:spPr>
        <a:xfrm>
          <a:off x="0" y="788501"/>
          <a:ext cx="6236208" cy="78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21+ years of software engineering experience</a:t>
          </a:r>
          <a:endParaRPr lang="en-US" sz="2300" kern="1200" dirty="0"/>
        </a:p>
      </dsp:txBody>
      <dsp:txXfrm>
        <a:off x="0" y="788501"/>
        <a:ext cx="6236208" cy="788020"/>
      </dsp:txXfrm>
    </dsp:sp>
    <dsp:sp modelId="{A18E6ABA-6383-184F-8A64-533480E2733A}">
      <dsp:nvSpPr>
        <dsp:cNvPr id="0" name=""/>
        <dsp:cNvSpPr/>
      </dsp:nvSpPr>
      <dsp:spPr>
        <a:xfrm>
          <a:off x="0" y="1576521"/>
          <a:ext cx="6236208" cy="0"/>
        </a:xfrm>
        <a:prstGeom prst="line">
          <a:avLst/>
        </a:prstGeom>
        <a:solidFill>
          <a:schemeClr val="accent5">
            <a:hueOff val="9504470"/>
            <a:satOff val="-13330"/>
            <a:lumOff val="-1373"/>
            <a:alphaOff val="0"/>
          </a:schemeClr>
        </a:solidFill>
        <a:ln w="12700" cap="flat" cmpd="sng" algn="ctr">
          <a:solidFill>
            <a:schemeClr val="accent5">
              <a:hueOff val="9504470"/>
              <a:satOff val="-13330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1F0B3-2D3A-7341-8060-560568ACF2F2}">
      <dsp:nvSpPr>
        <dsp:cNvPr id="0" name=""/>
        <dsp:cNvSpPr/>
      </dsp:nvSpPr>
      <dsp:spPr>
        <a:xfrm>
          <a:off x="0" y="1576521"/>
          <a:ext cx="6236208" cy="78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Patent Holder</a:t>
          </a:r>
          <a:endParaRPr lang="en-US" sz="2300" kern="1200" dirty="0"/>
        </a:p>
      </dsp:txBody>
      <dsp:txXfrm>
        <a:off x="0" y="1576521"/>
        <a:ext cx="6236208" cy="788020"/>
      </dsp:txXfrm>
    </dsp:sp>
    <dsp:sp modelId="{92196B55-8C71-CB48-B0A3-F158707C4479}">
      <dsp:nvSpPr>
        <dsp:cNvPr id="0" name=""/>
        <dsp:cNvSpPr/>
      </dsp:nvSpPr>
      <dsp:spPr>
        <a:xfrm>
          <a:off x="0" y="2364542"/>
          <a:ext cx="6236208" cy="0"/>
        </a:xfrm>
        <a:prstGeom prst="line">
          <a:avLst/>
        </a:prstGeom>
        <a:solidFill>
          <a:schemeClr val="accent5">
            <a:hueOff val="14256705"/>
            <a:satOff val="-19995"/>
            <a:lumOff val="-2060"/>
            <a:alphaOff val="0"/>
          </a:schemeClr>
        </a:solidFill>
        <a:ln w="12700" cap="flat" cmpd="sng" algn="ctr">
          <a:solidFill>
            <a:schemeClr val="accent5">
              <a:hueOff val="14256705"/>
              <a:satOff val="-19995"/>
              <a:lumOff val="-20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7D1C67-21CF-C74B-AFDE-B6EC8EA6D7EA}">
      <dsp:nvSpPr>
        <dsp:cNvPr id="0" name=""/>
        <dsp:cNvSpPr/>
      </dsp:nvSpPr>
      <dsp:spPr>
        <a:xfrm>
          <a:off x="0" y="2364542"/>
          <a:ext cx="6236208" cy="78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Speaker, Medium Articles, YouTuber, Neo4j Ninja</a:t>
          </a:r>
        </a:p>
      </dsp:txBody>
      <dsp:txXfrm>
        <a:off x="0" y="2364542"/>
        <a:ext cx="6236208" cy="788020"/>
      </dsp:txXfrm>
    </dsp:sp>
    <dsp:sp modelId="{03F36902-5683-0E45-9503-F4EC98C38D8C}">
      <dsp:nvSpPr>
        <dsp:cNvPr id="0" name=""/>
        <dsp:cNvSpPr/>
      </dsp:nvSpPr>
      <dsp:spPr>
        <a:xfrm>
          <a:off x="0" y="3152562"/>
          <a:ext cx="6236208" cy="0"/>
        </a:xfrm>
        <a:prstGeom prst="line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accent5">
              <a:hueOff val="19008940"/>
              <a:satOff val="-26660"/>
              <a:lumOff val="-27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F78924-BFF0-544D-B599-1ADD184206FE}">
      <dsp:nvSpPr>
        <dsp:cNvPr id="0" name=""/>
        <dsp:cNvSpPr/>
      </dsp:nvSpPr>
      <dsp:spPr>
        <a:xfrm>
          <a:off x="0" y="3152562"/>
          <a:ext cx="6236208" cy="788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Key expertise areas: AI, Microservices &amp; Cloud.</a:t>
          </a:r>
          <a:endParaRPr lang="en-US" sz="2300" kern="1200" dirty="0"/>
        </a:p>
      </dsp:txBody>
      <dsp:txXfrm>
        <a:off x="0" y="3152562"/>
        <a:ext cx="6236208" cy="788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C6F468-7B79-8E4B-9C6C-AFE8E60A4AF7}" type="datetimeFigureOut">
              <a:rPr lang="en-US" smtClean="0"/>
              <a:t>11/6/25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8E505-4E01-8F4C-83E7-6B58CBA4C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67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serves as an introduction to my professional background and journey. I will cover my educational background, work experiences, and the skills I've developed. Additionally, I will share my interests and passions within the industry. The LinkedIn QR code will facilitate networking, and the portfolio link will provide insights into my work and projects.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95FB5-3709-3E46-B505-6170CEACB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61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>
          <a:extLst>
            <a:ext uri="{FF2B5EF4-FFF2-40B4-BE49-F238E27FC236}">
              <a16:creationId xmlns:a16="http://schemas.microsoft.com/office/drawing/2014/main" id="{D03ACF66-681E-6A53-74EC-4127F917A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4f3b63d75a_0_37:notes">
            <a:extLst>
              <a:ext uri="{FF2B5EF4-FFF2-40B4-BE49-F238E27FC236}">
                <a16:creationId xmlns:a16="http://schemas.microsoft.com/office/drawing/2014/main" id="{3C71CACA-755B-482E-05C0-29B3A49089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4f3b63d75a_0_37:notes">
            <a:extLst>
              <a:ext uri="{FF2B5EF4-FFF2-40B4-BE49-F238E27FC236}">
                <a16:creationId xmlns:a16="http://schemas.microsoft.com/office/drawing/2014/main" id="{07F0396D-8EBC-1319-8BF0-C098AFFB6F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One of the strengths of knowledge graphs is their ability to represent semantic relationships between entities. For example, in a healthcare domain, a knowledge graph can represent that a particular medication treats a specific condition, and that condition is a symptom of a broader disease. These relationships provide rich context that can be leveraged by LLMs to generate more informed responses.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By capturing these semantic relationships, GraphRAG enables the system to understand the deeper connections between entities, leading to more accurate and contextually relevant responses.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031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8E505-4E01-8F4C-83E7-6B58CBA4C6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20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5293FA-E1AD-ED49-B0FA-B54599F218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38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8E505-4E01-8F4C-83E7-6B58CBA4C6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94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191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7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65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">
  <p:cSld name="one col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487667" y="609600"/>
            <a:ext cx="11216800" cy="73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ublic Sans SemiBold"/>
              <a:buNone/>
              <a:defRPr b="0">
                <a:solidFill>
                  <a:schemeClr val="accent6"/>
                </a:solidFill>
                <a:latin typeface="Public Sans SemiBold"/>
                <a:ea typeface="Public Sans SemiBold"/>
                <a:cs typeface="Public Sans SemiBold"/>
                <a:sym typeface="Public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487667" y="1584967"/>
            <a:ext cx="10728800" cy="457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  <a:defRPr>
                <a:solidFill>
                  <a:schemeClr val="accent6"/>
                </a:solidFill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﹣"/>
              <a:defRPr>
                <a:solidFill>
                  <a:schemeClr val="accent6"/>
                </a:solidFill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﹣"/>
              <a:defRPr>
                <a:solidFill>
                  <a:schemeClr val="accent6"/>
                </a:solidFill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﹣"/>
              <a:defRPr>
                <a:solidFill>
                  <a:schemeClr val="accent6"/>
                </a:solidFill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﹣"/>
              <a:defRPr>
                <a:solidFill>
                  <a:schemeClr val="accent6"/>
                </a:solidFill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﹣"/>
              <a:defRPr>
                <a:solidFill>
                  <a:schemeClr val="accent6"/>
                </a:solidFill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﹣"/>
              <a:defRPr>
                <a:solidFill>
                  <a:schemeClr val="accent6"/>
                </a:solidFill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﹣"/>
              <a:defRPr>
                <a:solidFill>
                  <a:schemeClr val="accent6"/>
                </a:solidFill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﹣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480867" y="6506867"/>
            <a:ext cx="4890400" cy="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l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l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l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l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l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l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l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l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r>
              <a:rPr lang="en-IN"/>
              <a:t>Neo4j Inc. All rights reserved 2024	</a:t>
            </a:r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2"/>
          </p:nvPr>
        </p:nvSpPr>
        <p:spPr>
          <a:xfrm>
            <a:off x="0" y="6506867"/>
            <a:ext cx="353600" cy="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 algn="r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 algn="r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 algn="r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 algn="r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 algn="r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 algn="r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 algn="r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 algn="r" rtl="0">
              <a:buNone/>
              <a:defRPr sz="1067">
                <a:solidFill>
                  <a:schemeClr val="accent6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21" name="Google Shape;121;p15"/>
          <p:cNvSpPr txBox="1">
            <a:spLocks noGrp="1"/>
          </p:cNvSpPr>
          <p:nvPr>
            <p:ph type="subTitle" idx="3"/>
          </p:nvPr>
        </p:nvSpPr>
        <p:spPr>
          <a:xfrm>
            <a:off x="487667" y="304800"/>
            <a:ext cx="7034400" cy="24622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Fira Code"/>
              <a:buNone/>
              <a:defRPr sz="16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2823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49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8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9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66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11/6/25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99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11/6/25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525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11/6/25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9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40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11/6/25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997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11/6/25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00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t.ly/WSNEO4J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sitting at a table with laptops&#10;&#10;AI-generated content may be incorrect.">
            <a:extLst>
              <a:ext uri="{FF2B5EF4-FFF2-40B4-BE49-F238E27FC236}">
                <a16:creationId xmlns:a16="http://schemas.microsoft.com/office/drawing/2014/main" id="{41AB073C-CFA8-8F42-5FDF-AC66D333FD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631" b="24119"/>
          <a:stretch>
            <a:fillRect/>
          </a:stretch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302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product and a product diagram&#10;&#10;AI-generated content may be incorrect.">
            <a:extLst>
              <a:ext uri="{FF2B5EF4-FFF2-40B4-BE49-F238E27FC236}">
                <a16:creationId xmlns:a16="http://schemas.microsoft.com/office/drawing/2014/main" id="{758D8C2D-0407-8DEA-F1D0-F68225CE7C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99" r="5212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94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0DB9B-4DFE-3363-13F7-D08B8C82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blue dots&#10;&#10;AI-generated content may be incorrect.">
            <a:extLst>
              <a:ext uri="{FF2B5EF4-FFF2-40B4-BE49-F238E27FC236}">
                <a16:creationId xmlns:a16="http://schemas.microsoft.com/office/drawing/2014/main" id="{3FDDC3BA-F5A6-FEE8-CEBF-1C2ADB829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49" y="760496"/>
            <a:ext cx="6577502" cy="533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2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erson and person&#10;&#10;AI-generated content may be incorrect.">
            <a:extLst>
              <a:ext uri="{FF2B5EF4-FFF2-40B4-BE49-F238E27FC236}">
                <a16:creationId xmlns:a16="http://schemas.microsoft.com/office/drawing/2014/main" id="{5E9E9BC3-7243-7449-A585-38685A17C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49808"/>
            <a:ext cx="7772400" cy="53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10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8F1F54-3DF7-243A-F79D-6CCF42E9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54355F9-0171-F951-AF97-D33CAC69BF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666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7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1BE1F-8038-291A-57E1-CB9E9A1B8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770" y="5852162"/>
            <a:ext cx="5965190" cy="7468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200"/>
              <a:t>RAG (Retrieval Augmented Generation)</a:t>
            </a:r>
          </a:p>
        </p:txBody>
      </p:sp>
      <p:pic>
        <p:nvPicPr>
          <p:cNvPr id="5" name="Content Placeholder 4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16389A20-9657-DAE1-975F-70339C584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70" y="960864"/>
            <a:ext cx="8252460" cy="464200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837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8406576-88BF-01A6-5943-290F4FECC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82613"/>
            <a:ext cx="12192000" cy="569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23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E4B54-9702-70DB-DB8A-47A6AA2EC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>
            <a:normAutofit/>
          </a:bodyPr>
          <a:lstStyle/>
          <a:p>
            <a:r>
              <a:rPr lang="en-US" dirty="0" err="1"/>
              <a:t>langchain</a:t>
            </a:r>
            <a:endParaRPr lang="en-US" dirty="0"/>
          </a:p>
        </p:txBody>
      </p:sp>
      <p:pic>
        <p:nvPicPr>
          <p:cNvPr id="17" name="Picture 16" descr="A 3D pattern of ring shapes connected by lines">
            <a:extLst>
              <a:ext uri="{FF2B5EF4-FFF2-40B4-BE49-F238E27FC236}">
                <a16:creationId xmlns:a16="http://schemas.microsoft.com/office/drawing/2014/main" id="{D9C0932B-8837-EFF2-1B92-1B100450A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514" r="47236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46871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D980638F-FB54-0D0C-88F3-0F4F72EDB3E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8656" y="2221992"/>
            <a:ext cx="6236208" cy="394106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LangChain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is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framework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that helps build applications using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large language models (LLMs)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like ChatGPT.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It makes it easy to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connect LLMs with data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tools, and workflows.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You can use it to create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chatbots, AI assistants, data-analysis tools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and more.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It allows you to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chain together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different steps — for example: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Get user input |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Process with an LLM |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Fetch data |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Generate a final answer.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Helps developers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combine multiple AI tasks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(like searching, summarizing, and reasoning) into one pipeline.</a:t>
            </a:r>
          </a:p>
        </p:txBody>
      </p:sp>
    </p:spTree>
    <p:extLst>
      <p:ext uri="{BB962C8B-B14F-4D97-AF65-F5344CB8AC3E}">
        <p14:creationId xmlns:p14="http://schemas.microsoft.com/office/powerpoint/2010/main" val="334153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86028E-CBDE-7020-A30D-46A4B9ECC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4749" y="909638"/>
            <a:ext cx="5201121" cy="1318062"/>
          </a:xfrm>
        </p:spPr>
        <p:txBody>
          <a:bodyPr>
            <a:normAutofit/>
          </a:bodyPr>
          <a:lstStyle/>
          <a:p>
            <a:r>
              <a:rPr lang="en-US" dirty="0"/>
              <a:t>Pre-</a:t>
            </a:r>
            <a:r>
              <a:rPr lang="en-US" dirty="0" err="1"/>
              <a:t>requiste</a:t>
            </a:r>
            <a:endParaRPr lang="en-US" dirty="0"/>
          </a:p>
        </p:txBody>
      </p:sp>
      <p:pic>
        <p:nvPicPr>
          <p:cNvPr id="5" name="Picture 4" descr="Topview of mint green workspace with laptop, coffee, notebook, pen, glasses, and mouse">
            <a:extLst>
              <a:ext uri="{FF2B5EF4-FFF2-40B4-BE49-F238E27FC236}">
                <a16:creationId xmlns:a16="http://schemas.microsoft.com/office/drawing/2014/main" id="{8C387BAF-395B-0F23-F510-45A654B759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4649" b="-1"/>
          <a:stretch/>
        </p:blipFill>
        <p:spPr>
          <a:xfrm>
            <a:off x="20" y="10"/>
            <a:ext cx="5686740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22739" y="722376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37763-6482-AC71-DD4B-4B833FC03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0838" y="2236843"/>
            <a:ext cx="5201121" cy="3931920"/>
          </a:xfrm>
        </p:spPr>
        <p:txBody>
          <a:bodyPr>
            <a:normAutofit/>
          </a:bodyPr>
          <a:lstStyle/>
          <a:p>
            <a:r>
              <a:rPr lang="en-IN" b="0" i="0" dirty="0">
                <a:effectLst/>
                <a:latin typeface="Roboto" panose="02000000000000000000" pitchFamily="2" charset="0"/>
              </a:rPr>
              <a:t>A laptop with a stable internet connection</a:t>
            </a:r>
          </a:p>
          <a:p>
            <a:r>
              <a:rPr lang="en-IN" b="0" i="0" dirty="0">
                <a:effectLst/>
                <a:latin typeface="Roboto" panose="02000000000000000000" pitchFamily="2" charset="0"/>
              </a:rPr>
              <a:t>A free Google Collab account</a:t>
            </a:r>
          </a:p>
          <a:p>
            <a:r>
              <a:rPr lang="en-IN" b="0" i="0" dirty="0" err="1">
                <a:effectLst/>
                <a:latin typeface="Roboto" panose="02000000000000000000" pitchFamily="2" charset="0"/>
              </a:rPr>
              <a:t>Groq</a:t>
            </a:r>
            <a:r>
              <a:rPr lang="en-IN" b="0" i="0" dirty="0">
                <a:effectLst/>
                <a:latin typeface="Roboto" panose="02000000000000000000" pitchFamily="2" charset="0"/>
              </a:rPr>
              <a:t> API keys</a:t>
            </a:r>
          </a:p>
          <a:p>
            <a:r>
              <a:rPr lang="en-IN" b="0" i="0" dirty="0">
                <a:effectLst/>
                <a:latin typeface="Roboto" panose="02000000000000000000" pitchFamily="2" charset="0"/>
              </a:rPr>
              <a:t>Neo4j </a:t>
            </a:r>
            <a:r>
              <a:rPr lang="en-IN" b="0" i="0" dirty="0" err="1">
                <a:effectLst/>
                <a:latin typeface="Roboto" panose="02000000000000000000" pitchFamily="2" charset="0"/>
              </a:rPr>
              <a:t>AuraDB</a:t>
            </a:r>
            <a:r>
              <a:rPr lang="en-IN" b="0" i="0" dirty="0">
                <a:effectLst/>
                <a:latin typeface="Roboto" panose="02000000000000000000" pitchFamily="2" charset="0"/>
              </a:rPr>
              <a:t> instance with</a:t>
            </a:r>
            <a:r>
              <a:rPr lang="en-IN" dirty="0">
                <a:latin typeface="Roboto" panose="02000000000000000000" pitchFamily="2" charset="0"/>
              </a:rPr>
              <a:t> API keys</a:t>
            </a:r>
          </a:p>
          <a:p>
            <a:r>
              <a:rPr lang="en-IN" b="0" i="0" dirty="0" err="1">
                <a:effectLst/>
                <a:latin typeface="Roboto" panose="02000000000000000000" pitchFamily="2" charset="0"/>
              </a:rPr>
              <a:t>Qdrant</a:t>
            </a:r>
            <a:r>
              <a:rPr lang="en-IN" b="0" i="0" dirty="0">
                <a:effectLst/>
                <a:latin typeface="Roboto" panose="02000000000000000000" pitchFamily="2" charset="0"/>
              </a:rPr>
              <a:t> Cloud instanced with API keys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829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53BC2E-4F46-9F14-C300-24FE8883E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dirty="0"/>
              <a:t>installations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235FB-1999-B0A2-540C-D3546D202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>
                <a:latin typeface="Courier New" panose="02070309020205020404" pitchFamily="49" charset="0"/>
              </a:rPr>
              <a:t>No installation required if you use Cloud setup otherwise required VS Code + Python 3.12/3.13,  </a:t>
            </a:r>
            <a:r>
              <a:rPr lang="en-IN" err="1">
                <a:latin typeface="Courier New" panose="02070309020205020404" pitchFamily="49" charset="0"/>
              </a:rPr>
              <a:t>Devcontainer</a:t>
            </a:r>
            <a:r>
              <a:rPr lang="en-IN">
                <a:latin typeface="Courier New" panose="02070309020205020404" pitchFamily="49" charset="0"/>
              </a:rPr>
              <a:t> VS plugin and Docker installed.</a:t>
            </a:r>
            <a:br>
              <a:rPr lang="en-IN" b="0" i="0" u="none" strike="noStrike">
                <a:effectLst/>
                <a:latin typeface="Courier New" panose="02070309020205020404" pitchFamily="49" charset="0"/>
              </a:rPr>
            </a:br>
            <a:br>
              <a:rPr lang="en-IN" b="0" i="1">
                <a:effectLst/>
                <a:latin typeface="Roboto" panose="02000000000000000000" pitchFamily="2" charset="0"/>
              </a:rPr>
            </a:br>
            <a:endParaRPr lang="en-US"/>
          </a:p>
        </p:txBody>
      </p:sp>
      <p:pic>
        <p:nvPicPr>
          <p:cNvPr id="7" name="Graphic 6" descr="Monitor">
            <a:extLst>
              <a:ext uri="{FF2B5EF4-FFF2-40B4-BE49-F238E27FC236}">
                <a16:creationId xmlns:a16="http://schemas.microsoft.com/office/drawing/2014/main" id="{260A66C9-FCD7-9BFA-9DA1-F3CD6A3EA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297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0EECA69B-4C2A-7F31-8019-E90DB3BD4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4" name="Picture 3" descr="A gopher feeding on grass">
            <a:extLst>
              <a:ext uri="{FF2B5EF4-FFF2-40B4-BE49-F238E27FC236}">
                <a16:creationId xmlns:a16="http://schemas.microsoft.com/office/drawing/2014/main" id="{A4F908E7-9EED-1741-1FC6-A31BF4999D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03FDB8-D911-F8F8-F9EC-FB7FF5435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4324"/>
            <a:ext cx="12192000" cy="25736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17000"/>
                </a:schemeClr>
              </a:gs>
              <a:gs pos="65000">
                <a:schemeClr val="bg1">
                  <a:alpha val="29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330982-2F38-63CF-B4E8-A6D9F124E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5702710"/>
            <a:ext cx="7983068" cy="974347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Cypher quires</a:t>
            </a:r>
          </a:p>
        </p:txBody>
      </p:sp>
    </p:spTree>
    <p:extLst>
      <p:ext uri="{BB962C8B-B14F-4D97-AF65-F5344CB8AC3E}">
        <p14:creationId xmlns:p14="http://schemas.microsoft.com/office/powerpoint/2010/main" val="2295738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019E9-2E19-9AD9-7F82-C29FDB12D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8656" y="914400"/>
            <a:ext cx="6236208" cy="1307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About Me</a:t>
            </a:r>
          </a:p>
        </p:txBody>
      </p:sp>
      <p:pic>
        <p:nvPicPr>
          <p:cNvPr id="5" name="Picture 4" descr="A cartoon of a person wearing glasses&#10;&#10;AI-generated content may be incorrect.">
            <a:extLst>
              <a:ext uri="{FF2B5EF4-FFF2-40B4-BE49-F238E27FC236}">
                <a16:creationId xmlns:a16="http://schemas.microsoft.com/office/drawing/2014/main" id="{27C0C55A-CA92-7B12-5DD1-D4B8636335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00" r="17500"/>
          <a:stretch>
            <a:fillRect/>
          </a:stretch>
        </p:blipFill>
        <p:spPr>
          <a:xfrm>
            <a:off x="20" y="-1"/>
            <a:ext cx="4663420" cy="6858001"/>
          </a:xfrm>
          <a:prstGeom prst="rect">
            <a:avLst/>
          </a:prstGeom>
        </p:spPr>
      </p:pic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6ED6125D-87D7-4610-F50A-13DCD8ECC97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54816493"/>
              </p:ext>
            </p:extLst>
          </p:nvPr>
        </p:nvGraphicFramePr>
        <p:xfrm>
          <a:off x="5248656" y="2221992"/>
          <a:ext cx="6236208" cy="3941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277691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B80F0-D070-13D8-A5B6-6D94DDF4D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vs Cypher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7B3B15-72A3-89A2-AB27-B56A37E79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18" y="0"/>
            <a:ext cx="8134301" cy="661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05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7CAD1-D0D4-DE97-D68C-68D008185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0DDD2F-6E6F-1D92-A7C2-00236FF06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Guess?</a:t>
            </a:r>
          </a:p>
        </p:txBody>
      </p:sp>
      <p:pic>
        <p:nvPicPr>
          <p:cNvPr id="3" name="Picture 2" descr="A face with text overlay&#10;&#10;AI-generated content may be incorrect.">
            <a:extLst>
              <a:ext uri="{FF2B5EF4-FFF2-40B4-BE49-F238E27FC236}">
                <a16:creationId xmlns:a16="http://schemas.microsoft.com/office/drawing/2014/main" id="{9AAE8B5F-F390-8E2A-2C17-629564F50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061" y="398361"/>
            <a:ext cx="4591878" cy="606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15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036FF-72FB-00B0-6B25-BAE3862AE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text with black letters&#10;&#10;AI-generated content may be incorrect.">
            <a:extLst>
              <a:ext uri="{FF2B5EF4-FFF2-40B4-BE49-F238E27FC236}">
                <a16:creationId xmlns:a16="http://schemas.microsoft.com/office/drawing/2014/main" id="{353246AA-09DD-1CBE-37CC-E5D155BDA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826" y="844826"/>
            <a:ext cx="5168348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814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606" y="715618"/>
            <a:ext cx="8367077" cy="1242146"/>
          </a:xfrm>
          <a:prstGeom prst="rect">
            <a:avLst/>
          </a:prstGeom>
        </p:spPr>
        <p:txBody>
          <a:bodyPr vert="horz" wrap="square" lIns="0" tIns="10933" rIns="0" bIns="0" rtlCol="0" anchor="t">
            <a:spAutoFit/>
          </a:bodyPr>
          <a:lstStyle/>
          <a:p>
            <a:pPr marL="9939">
              <a:spcBef>
                <a:spcPts val="86"/>
              </a:spcBef>
            </a:pPr>
            <a:r>
              <a:rPr spc="-67" dirty="0"/>
              <a:t>Cypher</a:t>
            </a:r>
            <a:r>
              <a:rPr spc="-121" dirty="0"/>
              <a:t> </a:t>
            </a:r>
            <a:r>
              <a:rPr spc="-192" dirty="0"/>
              <a:t>is</a:t>
            </a:r>
            <a:r>
              <a:rPr spc="-117" dirty="0"/>
              <a:t> </a:t>
            </a:r>
            <a:r>
              <a:rPr spc="-172" dirty="0"/>
              <a:t>pattern</a:t>
            </a:r>
            <a:r>
              <a:rPr spc="-117" dirty="0"/>
              <a:t> </a:t>
            </a:r>
            <a:r>
              <a:rPr spc="-157" dirty="0"/>
              <a:t>matching</a:t>
            </a:r>
            <a:r>
              <a:rPr spc="-121" dirty="0"/>
              <a:t> </a:t>
            </a:r>
            <a:r>
              <a:rPr spc="-258" dirty="0"/>
              <a:t>with</a:t>
            </a:r>
            <a:r>
              <a:rPr spc="-117" dirty="0"/>
              <a:t> </a:t>
            </a:r>
            <a:r>
              <a:rPr spc="-329" dirty="0"/>
              <a:t>ASCII-</a:t>
            </a:r>
            <a:r>
              <a:rPr spc="-20" dirty="0"/>
              <a:t>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2770" y="4181300"/>
            <a:ext cx="11406643" cy="1778607"/>
            <a:chOff x="491289" y="5342772"/>
            <a:chExt cx="14575155" cy="2272665"/>
          </a:xfrm>
        </p:grpSpPr>
        <p:sp>
          <p:nvSpPr>
            <p:cNvPr id="4" name="object 4"/>
            <p:cNvSpPr/>
            <p:nvPr/>
          </p:nvSpPr>
          <p:spPr>
            <a:xfrm>
              <a:off x="491289" y="5342772"/>
              <a:ext cx="14575155" cy="2272665"/>
            </a:xfrm>
            <a:custGeom>
              <a:avLst/>
              <a:gdLst/>
              <a:ahLst/>
              <a:cxnLst/>
              <a:rect l="l" t="t" r="r" b="b"/>
              <a:pathLst>
                <a:path w="14575155" h="2272665">
                  <a:moveTo>
                    <a:pt x="14498413" y="2272213"/>
                  </a:moveTo>
                  <a:lnTo>
                    <a:pt x="76505" y="2272213"/>
                  </a:lnTo>
                  <a:lnTo>
                    <a:pt x="71180" y="2271688"/>
                  </a:lnTo>
                  <a:lnTo>
                    <a:pt x="31920" y="2255425"/>
                  </a:lnTo>
                  <a:lnTo>
                    <a:pt x="4175" y="2216699"/>
                  </a:lnTo>
                  <a:lnTo>
                    <a:pt x="0" y="2195708"/>
                  </a:lnTo>
                  <a:lnTo>
                    <a:pt x="0" y="2190331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5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195708"/>
                  </a:lnTo>
                  <a:lnTo>
                    <a:pt x="14558132" y="2240292"/>
                  </a:lnTo>
                  <a:lnTo>
                    <a:pt x="14519404" y="2268037"/>
                  </a:lnTo>
                  <a:lnTo>
                    <a:pt x="14503737" y="2271688"/>
                  </a:lnTo>
                  <a:lnTo>
                    <a:pt x="14498413" y="227221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  <p:sp>
          <p:nvSpPr>
            <p:cNvPr id="5" name="object 5"/>
            <p:cNvSpPr/>
            <p:nvPr/>
          </p:nvSpPr>
          <p:spPr>
            <a:xfrm>
              <a:off x="723193" y="5697398"/>
              <a:ext cx="1029335" cy="283845"/>
            </a:xfrm>
            <a:custGeom>
              <a:avLst/>
              <a:gdLst/>
              <a:ahLst/>
              <a:cxnLst/>
              <a:rect l="l" t="t" r="r" b="b"/>
              <a:pathLst>
                <a:path w="1029335" h="283845">
                  <a:moveTo>
                    <a:pt x="46440" y="279956"/>
                  </a:moveTo>
                  <a:lnTo>
                    <a:pt x="0" y="279956"/>
                  </a:lnTo>
                  <a:lnTo>
                    <a:pt x="0" y="3585"/>
                  </a:lnTo>
                  <a:lnTo>
                    <a:pt x="55186" y="3585"/>
                  </a:lnTo>
                  <a:lnTo>
                    <a:pt x="62753" y="27112"/>
                  </a:lnTo>
                  <a:lnTo>
                    <a:pt x="28599" y="27112"/>
                  </a:lnTo>
                  <a:lnTo>
                    <a:pt x="36000" y="54629"/>
                  </a:lnTo>
                  <a:lnTo>
                    <a:pt x="43379" y="104775"/>
                  </a:lnTo>
                  <a:lnTo>
                    <a:pt x="45675" y="143498"/>
                  </a:lnTo>
                  <a:lnTo>
                    <a:pt x="46249" y="161137"/>
                  </a:lnTo>
                  <a:lnTo>
                    <a:pt x="46440" y="279956"/>
                  </a:lnTo>
                  <a:close/>
                </a:path>
                <a:path w="1029335" h="283845">
                  <a:moveTo>
                    <a:pt x="124309" y="114308"/>
                  </a:moveTo>
                  <a:lnTo>
                    <a:pt x="88595" y="114308"/>
                  </a:lnTo>
                  <a:lnTo>
                    <a:pt x="89936" y="113784"/>
                  </a:lnTo>
                  <a:lnTo>
                    <a:pt x="88543" y="107351"/>
                  </a:lnTo>
                  <a:lnTo>
                    <a:pt x="88654" y="106787"/>
                  </a:lnTo>
                  <a:lnTo>
                    <a:pt x="92689" y="93318"/>
                  </a:lnTo>
                  <a:lnTo>
                    <a:pt x="120168" y="3585"/>
                  </a:lnTo>
                  <a:lnTo>
                    <a:pt x="175355" y="3585"/>
                  </a:lnTo>
                  <a:lnTo>
                    <a:pt x="175355" y="27112"/>
                  </a:lnTo>
                  <a:lnTo>
                    <a:pt x="147543" y="27112"/>
                  </a:lnTo>
                  <a:lnTo>
                    <a:pt x="142060" y="46336"/>
                  </a:lnTo>
                  <a:lnTo>
                    <a:pt x="139876" y="56129"/>
                  </a:lnTo>
                  <a:lnTo>
                    <a:pt x="137499" y="64807"/>
                  </a:lnTo>
                  <a:lnTo>
                    <a:pt x="124309" y="114308"/>
                  </a:lnTo>
                  <a:close/>
                </a:path>
                <a:path w="1029335" h="283845">
                  <a:moveTo>
                    <a:pt x="35100" y="51018"/>
                  </a:moveTo>
                  <a:lnTo>
                    <a:pt x="33770" y="46336"/>
                  </a:lnTo>
                  <a:lnTo>
                    <a:pt x="28599" y="27112"/>
                  </a:lnTo>
                  <a:lnTo>
                    <a:pt x="33917" y="45675"/>
                  </a:lnTo>
                  <a:lnTo>
                    <a:pt x="35100" y="51018"/>
                  </a:lnTo>
                  <a:close/>
                </a:path>
                <a:path w="1029335" h="283845">
                  <a:moveTo>
                    <a:pt x="110723" y="165297"/>
                  </a:moveTo>
                  <a:lnTo>
                    <a:pt x="65769" y="165297"/>
                  </a:lnTo>
                  <a:lnTo>
                    <a:pt x="36404" y="56129"/>
                  </a:lnTo>
                  <a:lnTo>
                    <a:pt x="35951" y="54629"/>
                  </a:lnTo>
                  <a:lnTo>
                    <a:pt x="35428" y="52497"/>
                  </a:lnTo>
                  <a:lnTo>
                    <a:pt x="33917" y="45675"/>
                  </a:lnTo>
                  <a:lnTo>
                    <a:pt x="28599" y="27112"/>
                  </a:lnTo>
                  <a:lnTo>
                    <a:pt x="62753" y="27112"/>
                  </a:lnTo>
                  <a:lnTo>
                    <a:pt x="83935" y="92968"/>
                  </a:lnTo>
                  <a:lnTo>
                    <a:pt x="88307" y="106437"/>
                  </a:lnTo>
                  <a:lnTo>
                    <a:pt x="88421" y="106787"/>
                  </a:lnTo>
                  <a:lnTo>
                    <a:pt x="88543" y="107351"/>
                  </a:lnTo>
                  <a:lnTo>
                    <a:pt x="87277" y="113784"/>
                  </a:lnTo>
                  <a:lnTo>
                    <a:pt x="86870" y="113784"/>
                  </a:lnTo>
                  <a:lnTo>
                    <a:pt x="88595" y="114308"/>
                  </a:lnTo>
                  <a:lnTo>
                    <a:pt x="124309" y="114308"/>
                  </a:lnTo>
                  <a:lnTo>
                    <a:pt x="110723" y="165297"/>
                  </a:lnTo>
                  <a:close/>
                </a:path>
                <a:path w="1029335" h="283845">
                  <a:moveTo>
                    <a:pt x="141086" y="51018"/>
                  </a:moveTo>
                  <a:lnTo>
                    <a:pt x="142060" y="46336"/>
                  </a:lnTo>
                  <a:lnTo>
                    <a:pt x="147543" y="27112"/>
                  </a:lnTo>
                  <a:lnTo>
                    <a:pt x="141086" y="51018"/>
                  </a:lnTo>
                  <a:close/>
                </a:path>
                <a:path w="1029335" h="283845">
                  <a:moveTo>
                    <a:pt x="175355" y="279956"/>
                  </a:moveTo>
                  <a:lnTo>
                    <a:pt x="129001" y="279956"/>
                  </a:lnTo>
                  <a:lnTo>
                    <a:pt x="129198" y="165297"/>
                  </a:lnTo>
                  <a:lnTo>
                    <a:pt x="130822" y="126334"/>
                  </a:lnTo>
                  <a:lnTo>
                    <a:pt x="134408" y="85999"/>
                  </a:lnTo>
                  <a:lnTo>
                    <a:pt x="147543" y="27112"/>
                  </a:lnTo>
                  <a:lnTo>
                    <a:pt x="175355" y="27112"/>
                  </a:lnTo>
                  <a:lnTo>
                    <a:pt x="175355" y="279956"/>
                  </a:lnTo>
                  <a:close/>
                </a:path>
                <a:path w="1029335" h="283845">
                  <a:moveTo>
                    <a:pt x="88595" y="114308"/>
                  </a:moveTo>
                  <a:lnTo>
                    <a:pt x="86870" y="113784"/>
                  </a:lnTo>
                  <a:lnTo>
                    <a:pt x="87277" y="113784"/>
                  </a:lnTo>
                  <a:lnTo>
                    <a:pt x="88543" y="107351"/>
                  </a:lnTo>
                  <a:lnTo>
                    <a:pt x="89936" y="113784"/>
                  </a:lnTo>
                  <a:lnTo>
                    <a:pt x="88595" y="114308"/>
                  </a:lnTo>
                  <a:close/>
                </a:path>
                <a:path w="1029335" h="283845">
                  <a:moveTo>
                    <a:pt x="251933" y="279956"/>
                  </a:moveTo>
                  <a:lnTo>
                    <a:pt x="203481" y="279956"/>
                  </a:lnTo>
                  <a:lnTo>
                    <a:pt x="275372" y="3585"/>
                  </a:lnTo>
                  <a:lnTo>
                    <a:pt x="330296" y="3585"/>
                  </a:lnTo>
                  <a:lnTo>
                    <a:pt x="338899" y="36820"/>
                  </a:lnTo>
                  <a:lnTo>
                    <a:pt x="302659" y="36820"/>
                  </a:lnTo>
                  <a:lnTo>
                    <a:pt x="301500" y="48250"/>
                  </a:lnTo>
                  <a:lnTo>
                    <a:pt x="302047" y="62074"/>
                  </a:lnTo>
                  <a:lnTo>
                    <a:pt x="302635" y="66313"/>
                  </a:lnTo>
                  <a:lnTo>
                    <a:pt x="300921" y="78275"/>
                  </a:lnTo>
                  <a:lnTo>
                    <a:pt x="296887" y="96642"/>
                  </a:lnTo>
                  <a:lnTo>
                    <a:pt x="279220" y="168358"/>
                  </a:lnTo>
                  <a:lnTo>
                    <a:pt x="372949" y="168358"/>
                  </a:lnTo>
                  <a:lnTo>
                    <a:pt x="383839" y="210426"/>
                  </a:lnTo>
                  <a:lnTo>
                    <a:pt x="269075" y="210426"/>
                  </a:lnTo>
                  <a:lnTo>
                    <a:pt x="251933" y="279956"/>
                  </a:lnTo>
                  <a:close/>
                </a:path>
                <a:path w="1029335" h="283845">
                  <a:moveTo>
                    <a:pt x="302635" y="66313"/>
                  </a:moveTo>
                  <a:lnTo>
                    <a:pt x="302047" y="62074"/>
                  </a:lnTo>
                  <a:lnTo>
                    <a:pt x="301500" y="48250"/>
                  </a:lnTo>
                  <a:lnTo>
                    <a:pt x="302659" y="36820"/>
                  </a:lnTo>
                  <a:lnTo>
                    <a:pt x="303796" y="48250"/>
                  </a:lnTo>
                  <a:lnTo>
                    <a:pt x="303232" y="62074"/>
                  </a:lnTo>
                  <a:lnTo>
                    <a:pt x="302635" y="66313"/>
                  </a:lnTo>
                  <a:close/>
                </a:path>
                <a:path w="1029335" h="283845">
                  <a:moveTo>
                    <a:pt x="372949" y="168358"/>
                  </a:moveTo>
                  <a:lnTo>
                    <a:pt x="326098" y="168358"/>
                  </a:lnTo>
                  <a:lnTo>
                    <a:pt x="308256" y="96904"/>
                  </a:lnTo>
                  <a:lnTo>
                    <a:pt x="304297" y="78275"/>
                  </a:lnTo>
                  <a:lnTo>
                    <a:pt x="302635" y="66313"/>
                  </a:lnTo>
                  <a:lnTo>
                    <a:pt x="303232" y="62074"/>
                  </a:lnTo>
                  <a:lnTo>
                    <a:pt x="303796" y="48250"/>
                  </a:lnTo>
                  <a:lnTo>
                    <a:pt x="302659" y="36820"/>
                  </a:lnTo>
                  <a:lnTo>
                    <a:pt x="338899" y="36820"/>
                  </a:lnTo>
                  <a:lnTo>
                    <a:pt x="372949" y="168358"/>
                  </a:lnTo>
                  <a:close/>
                </a:path>
                <a:path w="1029335" h="283845">
                  <a:moveTo>
                    <a:pt x="401837" y="279956"/>
                  </a:moveTo>
                  <a:lnTo>
                    <a:pt x="353735" y="279956"/>
                  </a:lnTo>
                  <a:lnTo>
                    <a:pt x="336506" y="210426"/>
                  </a:lnTo>
                  <a:lnTo>
                    <a:pt x="383839" y="210426"/>
                  </a:lnTo>
                  <a:lnTo>
                    <a:pt x="401837" y="279956"/>
                  </a:lnTo>
                  <a:close/>
                </a:path>
                <a:path w="1029335" h="283845">
                  <a:moveTo>
                    <a:pt x="612753" y="47490"/>
                  </a:moveTo>
                  <a:lnTo>
                    <a:pt x="422354" y="47490"/>
                  </a:lnTo>
                  <a:lnTo>
                    <a:pt x="422354" y="3235"/>
                  </a:lnTo>
                  <a:lnTo>
                    <a:pt x="612753" y="3235"/>
                  </a:lnTo>
                  <a:lnTo>
                    <a:pt x="612753" y="47490"/>
                  </a:lnTo>
                  <a:close/>
                </a:path>
                <a:path w="1029335" h="283845">
                  <a:moveTo>
                    <a:pt x="541124" y="279956"/>
                  </a:moveTo>
                  <a:lnTo>
                    <a:pt x="493983" y="279956"/>
                  </a:lnTo>
                  <a:lnTo>
                    <a:pt x="493983" y="47490"/>
                  </a:lnTo>
                  <a:lnTo>
                    <a:pt x="541124" y="47490"/>
                  </a:lnTo>
                  <a:lnTo>
                    <a:pt x="541124" y="279956"/>
                  </a:lnTo>
                  <a:close/>
                </a:path>
                <a:path w="1029335" h="283845">
                  <a:moveTo>
                    <a:pt x="733935" y="283541"/>
                  </a:moveTo>
                  <a:lnTo>
                    <a:pt x="684497" y="270947"/>
                  </a:lnTo>
                  <a:lnTo>
                    <a:pt x="654850" y="235111"/>
                  </a:lnTo>
                  <a:lnTo>
                    <a:pt x="649100" y="200893"/>
                  </a:lnTo>
                  <a:lnTo>
                    <a:pt x="649127" y="82298"/>
                  </a:lnTo>
                  <a:lnTo>
                    <a:pt x="662038" y="34322"/>
                  </a:lnTo>
                  <a:lnTo>
                    <a:pt x="699104" y="5553"/>
                  </a:lnTo>
                  <a:lnTo>
                    <a:pt x="733935" y="0"/>
                  </a:lnTo>
                  <a:lnTo>
                    <a:pt x="751945" y="1388"/>
                  </a:lnTo>
                  <a:lnTo>
                    <a:pt x="794847" y="22214"/>
                  </a:lnTo>
                  <a:lnTo>
                    <a:pt x="809094" y="43554"/>
                  </a:lnTo>
                  <a:lnTo>
                    <a:pt x="733935" y="43554"/>
                  </a:lnTo>
                  <a:lnTo>
                    <a:pt x="725435" y="44177"/>
                  </a:lnTo>
                  <a:lnTo>
                    <a:pt x="696852" y="73449"/>
                  </a:lnTo>
                  <a:lnTo>
                    <a:pt x="696240" y="82298"/>
                  </a:lnTo>
                  <a:lnTo>
                    <a:pt x="696240" y="200893"/>
                  </a:lnTo>
                  <a:lnTo>
                    <a:pt x="717733" y="237516"/>
                  </a:lnTo>
                  <a:lnTo>
                    <a:pt x="733935" y="239987"/>
                  </a:lnTo>
                  <a:lnTo>
                    <a:pt x="809094" y="239987"/>
                  </a:lnTo>
                  <a:lnTo>
                    <a:pt x="805132" y="248525"/>
                  </a:lnTo>
                  <a:lnTo>
                    <a:pt x="795069" y="261152"/>
                  </a:lnTo>
                  <a:lnTo>
                    <a:pt x="782655" y="270947"/>
                  </a:lnTo>
                  <a:lnTo>
                    <a:pt x="768328" y="277944"/>
                  </a:lnTo>
                  <a:lnTo>
                    <a:pt x="752088" y="282142"/>
                  </a:lnTo>
                  <a:lnTo>
                    <a:pt x="733935" y="283541"/>
                  </a:lnTo>
                  <a:close/>
                </a:path>
                <a:path w="1029335" h="283845">
                  <a:moveTo>
                    <a:pt x="818070" y="90082"/>
                  </a:moveTo>
                  <a:lnTo>
                    <a:pt x="770930" y="90082"/>
                  </a:lnTo>
                  <a:lnTo>
                    <a:pt x="770334" y="77794"/>
                  </a:lnTo>
                  <a:lnTo>
                    <a:pt x="768547" y="67605"/>
                  </a:lnTo>
                  <a:lnTo>
                    <a:pt x="733935" y="43554"/>
                  </a:lnTo>
                  <a:lnTo>
                    <a:pt x="809094" y="43554"/>
                  </a:lnTo>
                  <a:lnTo>
                    <a:pt x="812320" y="50507"/>
                  </a:lnTo>
                  <a:lnTo>
                    <a:pt x="816633" y="68862"/>
                  </a:lnTo>
                  <a:lnTo>
                    <a:pt x="818070" y="90082"/>
                  </a:lnTo>
                  <a:close/>
                </a:path>
                <a:path w="1029335" h="283845">
                  <a:moveTo>
                    <a:pt x="809094" y="239987"/>
                  </a:moveTo>
                  <a:lnTo>
                    <a:pt x="733935" y="239987"/>
                  </a:lnTo>
                  <a:lnTo>
                    <a:pt x="742407" y="239369"/>
                  </a:lnTo>
                  <a:lnTo>
                    <a:pt x="749809" y="237516"/>
                  </a:lnTo>
                  <a:lnTo>
                    <a:pt x="770930" y="193459"/>
                  </a:lnTo>
                  <a:lnTo>
                    <a:pt x="818070" y="193459"/>
                  </a:lnTo>
                  <a:lnTo>
                    <a:pt x="816633" y="214679"/>
                  </a:lnTo>
                  <a:lnTo>
                    <a:pt x="812320" y="233034"/>
                  </a:lnTo>
                  <a:lnTo>
                    <a:pt x="809094" y="239987"/>
                  </a:lnTo>
                  <a:close/>
                </a:path>
                <a:path w="1029335" h="283845">
                  <a:moveTo>
                    <a:pt x="913015" y="279956"/>
                  </a:moveTo>
                  <a:lnTo>
                    <a:pt x="865874" y="279956"/>
                  </a:lnTo>
                  <a:lnTo>
                    <a:pt x="865874" y="3585"/>
                  </a:lnTo>
                  <a:lnTo>
                    <a:pt x="913015" y="3585"/>
                  </a:lnTo>
                  <a:lnTo>
                    <a:pt x="913015" y="115358"/>
                  </a:lnTo>
                  <a:lnTo>
                    <a:pt x="1029073" y="115358"/>
                  </a:lnTo>
                  <a:lnTo>
                    <a:pt x="1029073" y="159612"/>
                  </a:lnTo>
                  <a:lnTo>
                    <a:pt x="913015" y="159612"/>
                  </a:lnTo>
                  <a:lnTo>
                    <a:pt x="913015" y="279956"/>
                  </a:lnTo>
                  <a:close/>
                </a:path>
                <a:path w="1029335" h="283845">
                  <a:moveTo>
                    <a:pt x="1029073" y="115358"/>
                  </a:moveTo>
                  <a:lnTo>
                    <a:pt x="981932" y="115358"/>
                  </a:lnTo>
                  <a:lnTo>
                    <a:pt x="981932" y="3585"/>
                  </a:lnTo>
                  <a:lnTo>
                    <a:pt x="1029073" y="3585"/>
                  </a:lnTo>
                  <a:lnTo>
                    <a:pt x="1029073" y="115358"/>
                  </a:lnTo>
                  <a:close/>
                </a:path>
                <a:path w="1029335" h="283845">
                  <a:moveTo>
                    <a:pt x="1029073" y="279956"/>
                  </a:moveTo>
                  <a:lnTo>
                    <a:pt x="981932" y="279956"/>
                  </a:lnTo>
                  <a:lnTo>
                    <a:pt x="981932" y="159612"/>
                  </a:lnTo>
                  <a:lnTo>
                    <a:pt x="1029073" y="159612"/>
                  </a:lnTo>
                  <a:lnTo>
                    <a:pt x="1029073" y="279956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67653" y="1553970"/>
            <a:ext cx="6856691" cy="17301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606" y="715618"/>
            <a:ext cx="8367077" cy="1242146"/>
          </a:xfrm>
          <a:prstGeom prst="rect">
            <a:avLst/>
          </a:prstGeom>
        </p:spPr>
        <p:txBody>
          <a:bodyPr vert="horz" wrap="square" lIns="0" tIns="10933" rIns="0" bIns="0" rtlCol="0" anchor="t">
            <a:spAutoFit/>
          </a:bodyPr>
          <a:lstStyle/>
          <a:p>
            <a:pPr marL="9939">
              <a:spcBef>
                <a:spcPts val="86"/>
              </a:spcBef>
            </a:pPr>
            <a:r>
              <a:rPr spc="-67" dirty="0"/>
              <a:t>Cypher</a:t>
            </a:r>
            <a:r>
              <a:rPr spc="-121" dirty="0"/>
              <a:t> </a:t>
            </a:r>
            <a:r>
              <a:rPr spc="-192" dirty="0"/>
              <a:t>is</a:t>
            </a:r>
            <a:r>
              <a:rPr spc="-117" dirty="0"/>
              <a:t> </a:t>
            </a:r>
            <a:r>
              <a:rPr spc="-172" dirty="0"/>
              <a:t>pattern</a:t>
            </a:r>
            <a:r>
              <a:rPr spc="-117" dirty="0"/>
              <a:t> </a:t>
            </a:r>
            <a:r>
              <a:rPr spc="-157" dirty="0"/>
              <a:t>matching</a:t>
            </a:r>
            <a:r>
              <a:rPr spc="-121" dirty="0"/>
              <a:t> </a:t>
            </a:r>
            <a:r>
              <a:rPr spc="-258" dirty="0"/>
              <a:t>with</a:t>
            </a:r>
            <a:r>
              <a:rPr spc="-117" dirty="0"/>
              <a:t> </a:t>
            </a:r>
            <a:r>
              <a:rPr spc="-329" dirty="0"/>
              <a:t>ASCII-</a:t>
            </a:r>
            <a:r>
              <a:rPr spc="-20" dirty="0"/>
              <a:t>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2770" y="4181300"/>
            <a:ext cx="11406643" cy="1778607"/>
            <a:chOff x="491289" y="5342772"/>
            <a:chExt cx="14575155" cy="2272665"/>
          </a:xfrm>
        </p:grpSpPr>
        <p:sp>
          <p:nvSpPr>
            <p:cNvPr id="4" name="object 4"/>
            <p:cNvSpPr/>
            <p:nvPr/>
          </p:nvSpPr>
          <p:spPr>
            <a:xfrm>
              <a:off x="491289" y="5342772"/>
              <a:ext cx="14575155" cy="2272665"/>
            </a:xfrm>
            <a:custGeom>
              <a:avLst/>
              <a:gdLst/>
              <a:ahLst/>
              <a:cxnLst/>
              <a:rect l="l" t="t" r="r" b="b"/>
              <a:pathLst>
                <a:path w="14575155" h="2272665">
                  <a:moveTo>
                    <a:pt x="14498413" y="2272213"/>
                  </a:moveTo>
                  <a:lnTo>
                    <a:pt x="76505" y="2272213"/>
                  </a:lnTo>
                  <a:lnTo>
                    <a:pt x="71180" y="2271688"/>
                  </a:lnTo>
                  <a:lnTo>
                    <a:pt x="31920" y="2255425"/>
                  </a:lnTo>
                  <a:lnTo>
                    <a:pt x="4175" y="2216699"/>
                  </a:lnTo>
                  <a:lnTo>
                    <a:pt x="0" y="2195708"/>
                  </a:lnTo>
                  <a:lnTo>
                    <a:pt x="0" y="2190331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5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195708"/>
                  </a:lnTo>
                  <a:lnTo>
                    <a:pt x="14558132" y="2240292"/>
                  </a:lnTo>
                  <a:lnTo>
                    <a:pt x="14519404" y="2268037"/>
                  </a:lnTo>
                  <a:lnTo>
                    <a:pt x="14503737" y="2271688"/>
                  </a:lnTo>
                  <a:lnTo>
                    <a:pt x="14498413" y="227221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  <p:sp>
          <p:nvSpPr>
            <p:cNvPr id="5" name="object 5"/>
            <p:cNvSpPr/>
            <p:nvPr/>
          </p:nvSpPr>
          <p:spPr>
            <a:xfrm>
              <a:off x="723193" y="5697398"/>
              <a:ext cx="1029335" cy="283845"/>
            </a:xfrm>
            <a:custGeom>
              <a:avLst/>
              <a:gdLst/>
              <a:ahLst/>
              <a:cxnLst/>
              <a:rect l="l" t="t" r="r" b="b"/>
              <a:pathLst>
                <a:path w="1029335" h="283845">
                  <a:moveTo>
                    <a:pt x="46440" y="279956"/>
                  </a:moveTo>
                  <a:lnTo>
                    <a:pt x="0" y="279956"/>
                  </a:lnTo>
                  <a:lnTo>
                    <a:pt x="0" y="3585"/>
                  </a:lnTo>
                  <a:lnTo>
                    <a:pt x="55186" y="3585"/>
                  </a:lnTo>
                  <a:lnTo>
                    <a:pt x="62753" y="27112"/>
                  </a:lnTo>
                  <a:lnTo>
                    <a:pt x="28599" y="27112"/>
                  </a:lnTo>
                  <a:lnTo>
                    <a:pt x="36000" y="54629"/>
                  </a:lnTo>
                  <a:lnTo>
                    <a:pt x="43379" y="104775"/>
                  </a:lnTo>
                  <a:lnTo>
                    <a:pt x="45675" y="143498"/>
                  </a:lnTo>
                  <a:lnTo>
                    <a:pt x="46249" y="161137"/>
                  </a:lnTo>
                  <a:lnTo>
                    <a:pt x="46440" y="279956"/>
                  </a:lnTo>
                  <a:close/>
                </a:path>
                <a:path w="1029335" h="283845">
                  <a:moveTo>
                    <a:pt x="124309" y="114308"/>
                  </a:moveTo>
                  <a:lnTo>
                    <a:pt x="88595" y="114308"/>
                  </a:lnTo>
                  <a:lnTo>
                    <a:pt x="89936" y="113784"/>
                  </a:lnTo>
                  <a:lnTo>
                    <a:pt x="88543" y="107351"/>
                  </a:lnTo>
                  <a:lnTo>
                    <a:pt x="88654" y="106787"/>
                  </a:lnTo>
                  <a:lnTo>
                    <a:pt x="92689" y="93318"/>
                  </a:lnTo>
                  <a:lnTo>
                    <a:pt x="120168" y="3585"/>
                  </a:lnTo>
                  <a:lnTo>
                    <a:pt x="175355" y="3585"/>
                  </a:lnTo>
                  <a:lnTo>
                    <a:pt x="175355" y="27112"/>
                  </a:lnTo>
                  <a:lnTo>
                    <a:pt x="147543" y="27112"/>
                  </a:lnTo>
                  <a:lnTo>
                    <a:pt x="142060" y="46336"/>
                  </a:lnTo>
                  <a:lnTo>
                    <a:pt x="139876" y="56129"/>
                  </a:lnTo>
                  <a:lnTo>
                    <a:pt x="137499" y="64807"/>
                  </a:lnTo>
                  <a:lnTo>
                    <a:pt x="124309" y="114308"/>
                  </a:lnTo>
                  <a:close/>
                </a:path>
                <a:path w="1029335" h="283845">
                  <a:moveTo>
                    <a:pt x="35100" y="51018"/>
                  </a:moveTo>
                  <a:lnTo>
                    <a:pt x="33770" y="46336"/>
                  </a:lnTo>
                  <a:lnTo>
                    <a:pt x="28599" y="27112"/>
                  </a:lnTo>
                  <a:lnTo>
                    <a:pt x="33917" y="45675"/>
                  </a:lnTo>
                  <a:lnTo>
                    <a:pt x="35100" y="51018"/>
                  </a:lnTo>
                  <a:close/>
                </a:path>
                <a:path w="1029335" h="283845">
                  <a:moveTo>
                    <a:pt x="110723" y="165297"/>
                  </a:moveTo>
                  <a:lnTo>
                    <a:pt x="65769" y="165297"/>
                  </a:lnTo>
                  <a:lnTo>
                    <a:pt x="36404" y="56129"/>
                  </a:lnTo>
                  <a:lnTo>
                    <a:pt x="35951" y="54629"/>
                  </a:lnTo>
                  <a:lnTo>
                    <a:pt x="35428" y="52497"/>
                  </a:lnTo>
                  <a:lnTo>
                    <a:pt x="33917" y="45675"/>
                  </a:lnTo>
                  <a:lnTo>
                    <a:pt x="28599" y="27112"/>
                  </a:lnTo>
                  <a:lnTo>
                    <a:pt x="62753" y="27112"/>
                  </a:lnTo>
                  <a:lnTo>
                    <a:pt x="83935" y="92968"/>
                  </a:lnTo>
                  <a:lnTo>
                    <a:pt x="88307" y="106437"/>
                  </a:lnTo>
                  <a:lnTo>
                    <a:pt x="88421" y="106787"/>
                  </a:lnTo>
                  <a:lnTo>
                    <a:pt x="88543" y="107351"/>
                  </a:lnTo>
                  <a:lnTo>
                    <a:pt x="87277" y="113784"/>
                  </a:lnTo>
                  <a:lnTo>
                    <a:pt x="86870" y="113784"/>
                  </a:lnTo>
                  <a:lnTo>
                    <a:pt x="88595" y="114308"/>
                  </a:lnTo>
                  <a:lnTo>
                    <a:pt x="124309" y="114308"/>
                  </a:lnTo>
                  <a:lnTo>
                    <a:pt x="110723" y="165297"/>
                  </a:lnTo>
                  <a:close/>
                </a:path>
                <a:path w="1029335" h="283845">
                  <a:moveTo>
                    <a:pt x="141086" y="51018"/>
                  </a:moveTo>
                  <a:lnTo>
                    <a:pt x="142060" y="46336"/>
                  </a:lnTo>
                  <a:lnTo>
                    <a:pt x="147543" y="27112"/>
                  </a:lnTo>
                  <a:lnTo>
                    <a:pt x="141086" y="51018"/>
                  </a:lnTo>
                  <a:close/>
                </a:path>
                <a:path w="1029335" h="283845">
                  <a:moveTo>
                    <a:pt x="175355" y="279956"/>
                  </a:moveTo>
                  <a:lnTo>
                    <a:pt x="129001" y="279956"/>
                  </a:lnTo>
                  <a:lnTo>
                    <a:pt x="129198" y="165297"/>
                  </a:lnTo>
                  <a:lnTo>
                    <a:pt x="130822" y="126334"/>
                  </a:lnTo>
                  <a:lnTo>
                    <a:pt x="134408" y="85999"/>
                  </a:lnTo>
                  <a:lnTo>
                    <a:pt x="147543" y="27112"/>
                  </a:lnTo>
                  <a:lnTo>
                    <a:pt x="175355" y="27112"/>
                  </a:lnTo>
                  <a:lnTo>
                    <a:pt x="175355" y="279956"/>
                  </a:lnTo>
                  <a:close/>
                </a:path>
                <a:path w="1029335" h="283845">
                  <a:moveTo>
                    <a:pt x="88595" y="114308"/>
                  </a:moveTo>
                  <a:lnTo>
                    <a:pt x="86870" y="113784"/>
                  </a:lnTo>
                  <a:lnTo>
                    <a:pt x="87277" y="113784"/>
                  </a:lnTo>
                  <a:lnTo>
                    <a:pt x="88543" y="107351"/>
                  </a:lnTo>
                  <a:lnTo>
                    <a:pt x="89936" y="113784"/>
                  </a:lnTo>
                  <a:lnTo>
                    <a:pt x="88595" y="114308"/>
                  </a:lnTo>
                  <a:close/>
                </a:path>
                <a:path w="1029335" h="283845">
                  <a:moveTo>
                    <a:pt x="251933" y="279956"/>
                  </a:moveTo>
                  <a:lnTo>
                    <a:pt x="203481" y="279956"/>
                  </a:lnTo>
                  <a:lnTo>
                    <a:pt x="275372" y="3585"/>
                  </a:lnTo>
                  <a:lnTo>
                    <a:pt x="330296" y="3585"/>
                  </a:lnTo>
                  <a:lnTo>
                    <a:pt x="338899" y="36820"/>
                  </a:lnTo>
                  <a:lnTo>
                    <a:pt x="302659" y="36820"/>
                  </a:lnTo>
                  <a:lnTo>
                    <a:pt x="301500" y="48250"/>
                  </a:lnTo>
                  <a:lnTo>
                    <a:pt x="302047" y="62074"/>
                  </a:lnTo>
                  <a:lnTo>
                    <a:pt x="302635" y="66313"/>
                  </a:lnTo>
                  <a:lnTo>
                    <a:pt x="300921" y="78275"/>
                  </a:lnTo>
                  <a:lnTo>
                    <a:pt x="296887" y="96642"/>
                  </a:lnTo>
                  <a:lnTo>
                    <a:pt x="279220" y="168358"/>
                  </a:lnTo>
                  <a:lnTo>
                    <a:pt x="372949" y="168358"/>
                  </a:lnTo>
                  <a:lnTo>
                    <a:pt x="383839" y="210426"/>
                  </a:lnTo>
                  <a:lnTo>
                    <a:pt x="269075" y="210426"/>
                  </a:lnTo>
                  <a:lnTo>
                    <a:pt x="251933" y="279956"/>
                  </a:lnTo>
                  <a:close/>
                </a:path>
                <a:path w="1029335" h="283845">
                  <a:moveTo>
                    <a:pt x="302635" y="66313"/>
                  </a:moveTo>
                  <a:lnTo>
                    <a:pt x="302047" y="62074"/>
                  </a:lnTo>
                  <a:lnTo>
                    <a:pt x="301500" y="48250"/>
                  </a:lnTo>
                  <a:lnTo>
                    <a:pt x="302659" y="36820"/>
                  </a:lnTo>
                  <a:lnTo>
                    <a:pt x="303796" y="48250"/>
                  </a:lnTo>
                  <a:lnTo>
                    <a:pt x="303232" y="62074"/>
                  </a:lnTo>
                  <a:lnTo>
                    <a:pt x="302635" y="66313"/>
                  </a:lnTo>
                  <a:close/>
                </a:path>
                <a:path w="1029335" h="283845">
                  <a:moveTo>
                    <a:pt x="372949" y="168358"/>
                  </a:moveTo>
                  <a:lnTo>
                    <a:pt x="326098" y="168358"/>
                  </a:lnTo>
                  <a:lnTo>
                    <a:pt x="308256" y="96904"/>
                  </a:lnTo>
                  <a:lnTo>
                    <a:pt x="304297" y="78275"/>
                  </a:lnTo>
                  <a:lnTo>
                    <a:pt x="302635" y="66313"/>
                  </a:lnTo>
                  <a:lnTo>
                    <a:pt x="303232" y="62074"/>
                  </a:lnTo>
                  <a:lnTo>
                    <a:pt x="303796" y="48250"/>
                  </a:lnTo>
                  <a:lnTo>
                    <a:pt x="302659" y="36820"/>
                  </a:lnTo>
                  <a:lnTo>
                    <a:pt x="338899" y="36820"/>
                  </a:lnTo>
                  <a:lnTo>
                    <a:pt x="372949" y="168358"/>
                  </a:lnTo>
                  <a:close/>
                </a:path>
                <a:path w="1029335" h="283845">
                  <a:moveTo>
                    <a:pt x="401837" y="279956"/>
                  </a:moveTo>
                  <a:lnTo>
                    <a:pt x="353735" y="279956"/>
                  </a:lnTo>
                  <a:lnTo>
                    <a:pt x="336506" y="210426"/>
                  </a:lnTo>
                  <a:lnTo>
                    <a:pt x="383839" y="210426"/>
                  </a:lnTo>
                  <a:lnTo>
                    <a:pt x="401837" y="279956"/>
                  </a:lnTo>
                  <a:close/>
                </a:path>
                <a:path w="1029335" h="283845">
                  <a:moveTo>
                    <a:pt x="612753" y="47490"/>
                  </a:moveTo>
                  <a:lnTo>
                    <a:pt x="422354" y="47490"/>
                  </a:lnTo>
                  <a:lnTo>
                    <a:pt x="422354" y="3235"/>
                  </a:lnTo>
                  <a:lnTo>
                    <a:pt x="612753" y="3235"/>
                  </a:lnTo>
                  <a:lnTo>
                    <a:pt x="612753" y="47490"/>
                  </a:lnTo>
                  <a:close/>
                </a:path>
                <a:path w="1029335" h="283845">
                  <a:moveTo>
                    <a:pt x="541124" y="279956"/>
                  </a:moveTo>
                  <a:lnTo>
                    <a:pt x="493983" y="279956"/>
                  </a:lnTo>
                  <a:lnTo>
                    <a:pt x="493983" y="47490"/>
                  </a:lnTo>
                  <a:lnTo>
                    <a:pt x="541124" y="47490"/>
                  </a:lnTo>
                  <a:lnTo>
                    <a:pt x="541124" y="279956"/>
                  </a:lnTo>
                  <a:close/>
                </a:path>
                <a:path w="1029335" h="283845">
                  <a:moveTo>
                    <a:pt x="733935" y="283541"/>
                  </a:moveTo>
                  <a:lnTo>
                    <a:pt x="684497" y="270947"/>
                  </a:lnTo>
                  <a:lnTo>
                    <a:pt x="654850" y="235111"/>
                  </a:lnTo>
                  <a:lnTo>
                    <a:pt x="649100" y="200893"/>
                  </a:lnTo>
                  <a:lnTo>
                    <a:pt x="649127" y="82298"/>
                  </a:lnTo>
                  <a:lnTo>
                    <a:pt x="662038" y="34322"/>
                  </a:lnTo>
                  <a:lnTo>
                    <a:pt x="699104" y="5553"/>
                  </a:lnTo>
                  <a:lnTo>
                    <a:pt x="733935" y="0"/>
                  </a:lnTo>
                  <a:lnTo>
                    <a:pt x="751945" y="1388"/>
                  </a:lnTo>
                  <a:lnTo>
                    <a:pt x="794847" y="22214"/>
                  </a:lnTo>
                  <a:lnTo>
                    <a:pt x="809094" y="43554"/>
                  </a:lnTo>
                  <a:lnTo>
                    <a:pt x="733935" y="43554"/>
                  </a:lnTo>
                  <a:lnTo>
                    <a:pt x="725435" y="44177"/>
                  </a:lnTo>
                  <a:lnTo>
                    <a:pt x="696852" y="73449"/>
                  </a:lnTo>
                  <a:lnTo>
                    <a:pt x="696240" y="82298"/>
                  </a:lnTo>
                  <a:lnTo>
                    <a:pt x="696240" y="200893"/>
                  </a:lnTo>
                  <a:lnTo>
                    <a:pt x="717733" y="237516"/>
                  </a:lnTo>
                  <a:lnTo>
                    <a:pt x="733935" y="239987"/>
                  </a:lnTo>
                  <a:lnTo>
                    <a:pt x="809094" y="239987"/>
                  </a:lnTo>
                  <a:lnTo>
                    <a:pt x="805132" y="248525"/>
                  </a:lnTo>
                  <a:lnTo>
                    <a:pt x="795069" y="261152"/>
                  </a:lnTo>
                  <a:lnTo>
                    <a:pt x="782655" y="270947"/>
                  </a:lnTo>
                  <a:lnTo>
                    <a:pt x="768328" y="277944"/>
                  </a:lnTo>
                  <a:lnTo>
                    <a:pt x="752088" y="282142"/>
                  </a:lnTo>
                  <a:lnTo>
                    <a:pt x="733935" y="283541"/>
                  </a:lnTo>
                  <a:close/>
                </a:path>
                <a:path w="1029335" h="283845">
                  <a:moveTo>
                    <a:pt x="818070" y="90082"/>
                  </a:moveTo>
                  <a:lnTo>
                    <a:pt x="770930" y="90082"/>
                  </a:lnTo>
                  <a:lnTo>
                    <a:pt x="770334" y="77794"/>
                  </a:lnTo>
                  <a:lnTo>
                    <a:pt x="768547" y="67605"/>
                  </a:lnTo>
                  <a:lnTo>
                    <a:pt x="733935" y="43554"/>
                  </a:lnTo>
                  <a:lnTo>
                    <a:pt x="809094" y="43554"/>
                  </a:lnTo>
                  <a:lnTo>
                    <a:pt x="812320" y="50507"/>
                  </a:lnTo>
                  <a:lnTo>
                    <a:pt x="816633" y="68862"/>
                  </a:lnTo>
                  <a:lnTo>
                    <a:pt x="818070" y="90082"/>
                  </a:lnTo>
                  <a:close/>
                </a:path>
                <a:path w="1029335" h="283845">
                  <a:moveTo>
                    <a:pt x="809094" y="239987"/>
                  </a:moveTo>
                  <a:lnTo>
                    <a:pt x="733935" y="239987"/>
                  </a:lnTo>
                  <a:lnTo>
                    <a:pt x="742407" y="239369"/>
                  </a:lnTo>
                  <a:lnTo>
                    <a:pt x="749809" y="237516"/>
                  </a:lnTo>
                  <a:lnTo>
                    <a:pt x="770930" y="193459"/>
                  </a:lnTo>
                  <a:lnTo>
                    <a:pt x="818070" y="193459"/>
                  </a:lnTo>
                  <a:lnTo>
                    <a:pt x="816633" y="214679"/>
                  </a:lnTo>
                  <a:lnTo>
                    <a:pt x="812320" y="233034"/>
                  </a:lnTo>
                  <a:lnTo>
                    <a:pt x="809094" y="239987"/>
                  </a:lnTo>
                  <a:close/>
                </a:path>
                <a:path w="1029335" h="283845">
                  <a:moveTo>
                    <a:pt x="913015" y="279956"/>
                  </a:moveTo>
                  <a:lnTo>
                    <a:pt x="865874" y="279956"/>
                  </a:lnTo>
                  <a:lnTo>
                    <a:pt x="865874" y="3585"/>
                  </a:lnTo>
                  <a:lnTo>
                    <a:pt x="913015" y="3585"/>
                  </a:lnTo>
                  <a:lnTo>
                    <a:pt x="913015" y="115358"/>
                  </a:lnTo>
                  <a:lnTo>
                    <a:pt x="1029073" y="115358"/>
                  </a:lnTo>
                  <a:lnTo>
                    <a:pt x="1029073" y="159612"/>
                  </a:lnTo>
                  <a:lnTo>
                    <a:pt x="913015" y="159612"/>
                  </a:lnTo>
                  <a:lnTo>
                    <a:pt x="913015" y="279956"/>
                  </a:lnTo>
                  <a:close/>
                </a:path>
                <a:path w="1029335" h="283845">
                  <a:moveTo>
                    <a:pt x="1029073" y="115358"/>
                  </a:moveTo>
                  <a:lnTo>
                    <a:pt x="981932" y="115358"/>
                  </a:lnTo>
                  <a:lnTo>
                    <a:pt x="981932" y="3585"/>
                  </a:lnTo>
                  <a:lnTo>
                    <a:pt x="1029073" y="3585"/>
                  </a:lnTo>
                  <a:lnTo>
                    <a:pt x="1029073" y="115358"/>
                  </a:lnTo>
                  <a:close/>
                </a:path>
                <a:path w="1029335" h="283845">
                  <a:moveTo>
                    <a:pt x="1029073" y="279956"/>
                  </a:moveTo>
                  <a:lnTo>
                    <a:pt x="981932" y="279956"/>
                  </a:lnTo>
                  <a:lnTo>
                    <a:pt x="981932" y="159612"/>
                  </a:lnTo>
                  <a:lnTo>
                    <a:pt x="1029073" y="159612"/>
                  </a:lnTo>
                  <a:lnTo>
                    <a:pt x="1029073" y="279956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653" y="1553970"/>
            <a:ext cx="6856691" cy="1730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52062" y="4387634"/>
            <a:ext cx="188347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spc="-39" dirty="0">
                <a:solidFill>
                  <a:srgbClr val="04182D"/>
                </a:solidFill>
                <a:latin typeface="Courier New"/>
                <a:cs typeface="Courier New"/>
              </a:rPr>
              <a:t>(</a:t>
            </a:r>
            <a:endParaRPr sz="219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65975" y="4387634"/>
            <a:ext cx="188347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spc="-39" dirty="0">
                <a:solidFill>
                  <a:srgbClr val="04182D"/>
                </a:solidFill>
                <a:latin typeface="Courier New"/>
                <a:cs typeface="Courier New"/>
              </a:rPr>
              <a:t>)</a:t>
            </a:r>
            <a:endParaRPr sz="2191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57373" y="4387634"/>
            <a:ext cx="188347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spc="-39" dirty="0">
                <a:solidFill>
                  <a:srgbClr val="04182D"/>
                </a:solidFill>
                <a:latin typeface="Courier New"/>
                <a:cs typeface="Courier New"/>
              </a:rPr>
              <a:t>(</a:t>
            </a:r>
            <a:endParaRPr sz="2191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03071" y="4387634"/>
            <a:ext cx="188347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spc="-39" dirty="0">
                <a:solidFill>
                  <a:srgbClr val="04182D"/>
                </a:solidFill>
                <a:latin typeface="Courier New"/>
                <a:cs typeface="Courier New"/>
              </a:rPr>
              <a:t>)</a:t>
            </a:r>
            <a:endParaRPr sz="219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606" y="715618"/>
            <a:ext cx="8367077" cy="1242146"/>
          </a:xfrm>
          <a:prstGeom prst="rect">
            <a:avLst/>
          </a:prstGeom>
        </p:spPr>
        <p:txBody>
          <a:bodyPr vert="horz" wrap="square" lIns="0" tIns="10933" rIns="0" bIns="0" rtlCol="0" anchor="t">
            <a:spAutoFit/>
          </a:bodyPr>
          <a:lstStyle/>
          <a:p>
            <a:pPr marL="9939">
              <a:spcBef>
                <a:spcPts val="86"/>
              </a:spcBef>
            </a:pPr>
            <a:r>
              <a:rPr spc="-67" dirty="0"/>
              <a:t>Cypher</a:t>
            </a:r>
            <a:r>
              <a:rPr spc="-121" dirty="0"/>
              <a:t> </a:t>
            </a:r>
            <a:r>
              <a:rPr spc="-192" dirty="0"/>
              <a:t>is</a:t>
            </a:r>
            <a:r>
              <a:rPr spc="-117" dirty="0"/>
              <a:t> </a:t>
            </a:r>
            <a:r>
              <a:rPr spc="-172" dirty="0"/>
              <a:t>pattern</a:t>
            </a:r>
            <a:r>
              <a:rPr spc="-117" dirty="0"/>
              <a:t> </a:t>
            </a:r>
            <a:r>
              <a:rPr spc="-157" dirty="0"/>
              <a:t>matching</a:t>
            </a:r>
            <a:r>
              <a:rPr spc="-121" dirty="0"/>
              <a:t> </a:t>
            </a:r>
            <a:r>
              <a:rPr spc="-258" dirty="0"/>
              <a:t>with</a:t>
            </a:r>
            <a:r>
              <a:rPr spc="-117" dirty="0"/>
              <a:t> </a:t>
            </a:r>
            <a:r>
              <a:rPr spc="-329" dirty="0"/>
              <a:t>ASCII-</a:t>
            </a:r>
            <a:r>
              <a:rPr spc="-20" dirty="0"/>
              <a:t>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2770" y="4181319"/>
            <a:ext cx="11406643" cy="1778607"/>
            <a:chOff x="491289" y="5342796"/>
            <a:chExt cx="14575155" cy="2272665"/>
          </a:xfrm>
        </p:grpSpPr>
        <p:sp>
          <p:nvSpPr>
            <p:cNvPr id="4" name="object 4"/>
            <p:cNvSpPr/>
            <p:nvPr/>
          </p:nvSpPr>
          <p:spPr>
            <a:xfrm>
              <a:off x="491289" y="5342796"/>
              <a:ext cx="14575155" cy="2272665"/>
            </a:xfrm>
            <a:custGeom>
              <a:avLst/>
              <a:gdLst/>
              <a:ahLst/>
              <a:cxnLst/>
              <a:rect l="l" t="t" r="r" b="b"/>
              <a:pathLst>
                <a:path w="14575155" h="2272665">
                  <a:moveTo>
                    <a:pt x="14498413" y="2272213"/>
                  </a:moveTo>
                  <a:lnTo>
                    <a:pt x="76505" y="2272213"/>
                  </a:lnTo>
                  <a:lnTo>
                    <a:pt x="71180" y="2271688"/>
                  </a:lnTo>
                  <a:lnTo>
                    <a:pt x="31920" y="2255425"/>
                  </a:lnTo>
                  <a:lnTo>
                    <a:pt x="4175" y="2216699"/>
                  </a:lnTo>
                  <a:lnTo>
                    <a:pt x="0" y="2195708"/>
                  </a:lnTo>
                  <a:lnTo>
                    <a:pt x="0" y="2190331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5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195708"/>
                  </a:lnTo>
                  <a:lnTo>
                    <a:pt x="14558132" y="2240292"/>
                  </a:lnTo>
                  <a:lnTo>
                    <a:pt x="14519404" y="2268037"/>
                  </a:lnTo>
                  <a:lnTo>
                    <a:pt x="14503737" y="2271688"/>
                  </a:lnTo>
                  <a:lnTo>
                    <a:pt x="14498413" y="227221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  <p:sp>
          <p:nvSpPr>
            <p:cNvPr id="5" name="object 5"/>
            <p:cNvSpPr/>
            <p:nvPr/>
          </p:nvSpPr>
          <p:spPr>
            <a:xfrm>
              <a:off x="723193" y="5697421"/>
              <a:ext cx="1029335" cy="283845"/>
            </a:xfrm>
            <a:custGeom>
              <a:avLst/>
              <a:gdLst/>
              <a:ahLst/>
              <a:cxnLst/>
              <a:rect l="l" t="t" r="r" b="b"/>
              <a:pathLst>
                <a:path w="1029335" h="283845">
                  <a:moveTo>
                    <a:pt x="46440" y="279956"/>
                  </a:moveTo>
                  <a:lnTo>
                    <a:pt x="0" y="279956"/>
                  </a:lnTo>
                  <a:lnTo>
                    <a:pt x="0" y="3585"/>
                  </a:lnTo>
                  <a:lnTo>
                    <a:pt x="55186" y="3585"/>
                  </a:lnTo>
                  <a:lnTo>
                    <a:pt x="62753" y="27112"/>
                  </a:lnTo>
                  <a:lnTo>
                    <a:pt x="28599" y="27112"/>
                  </a:lnTo>
                  <a:lnTo>
                    <a:pt x="36000" y="54629"/>
                  </a:lnTo>
                  <a:lnTo>
                    <a:pt x="43379" y="104775"/>
                  </a:lnTo>
                  <a:lnTo>
                    <a:pt x="45675" y="143498"/>
                  </a:lnTo>
                  <a:lnTo>
                    <a:pt x="46249" y="161137"/>
                  </a:lnTo>
                  <a:lnTo>
                    <a:pt x="46440" y="279956"/>
                  </a:lnTo>
                  <a:close/>
                </a:path>
                <a:path w="1029335" h="283845">
                  <a:moveTo>
                    <a:pt x="124309" y="114308"/>
                  </a:moveTo>
                  <a:lnTo>
                    <a:pt x="88595" y="114308"/>
                  </a:lnTo>
                  <a:lnTo>
                    <a:pt x="89936" y="113784"/>
                  </a:lnTo>
                  <a:lnTo>
                    <a:pt x="88543" y="107351"/>
                  </a:lnTo>
                  <a:lnTo>
                    <a:pt x="88654" y="106787"/>
                  </a:lnTo>
                  <a:lnTo>
                    <a:pt x="92689" y="93318"/>
                  </a:lnTo>
                  <a:lnTo>
                    <a:pt x="120168" y="3585"/>
                  </a:lnTo>
                  <a:lnTo>
                    <a:pt x="175355" y="3585"/>
                  </a:lnTo>
                  <a:lnTo>
                    <a:pt x="175355" y="27112"/>
                  </a:lnTo>
                  <a:lnTo>
                    <a:pt x="147543" y="27112"/>
                  </a:lnTo>
                  <a:lnTo>
                    <a:pt x="142060" y="46336"/>
                  </a:lnTo>
                  <a:lnTo>
                    <a:pt x="139876" y="56129"/>
                  </a:lnTo>
                  <a:lnTo>
                    <a:pt x="137499" y="64807"/>
                  </a:lnTo>
                  <a:lnTo>
                    <a:pt x="124309" y="114308"/>
                  </a:lnTo>
                  <a:close/>
                </a:path>
                <a:path w="1029335" h="283845">
                  <a:moveTo>
                    <a:pt x="35100" y="51018"/>
                  </a:moveTo>
                  <a:lnTo>
                    <a:pt x="33770" y="46336"/>
                  </a:lnTo>
                  <a:lnTo>
                    <a:pt x="28599" y="27112"/>
                  </a:lnTo>
                  <a:lnTo>
                    <a:pt x="33917" y="45675"/>
                  </a:lnTo>
                  <a:lnTo>
                    <a:pt x="35100" y="51018"/>
                  </a:lnTo>
                  <a:close/>
                </a:path>
                <a:path w="1029335" h="283845">
                  <a:moveTo>
                    <a:pt x="110723" y="165297"/>
                  </a:moveTo>
                  <a:lnTo>
                    <a:pt x="65769" y="165297"/>
                  </a:lnTo>
                  <a:lnTo>
                    <a:pt x="36404" y="56129"/>
                  </a:lnTo>
                  <a:lnTo>
                    <a:pt x="35951" y="54629"/>
                  </a:lnTo>
                  <a:lnTo>
                    <a:pt x="35428" y="52497"/>
                  </a:lnTo>
                  <a:lnTo>
                    <a:pt x="33917" y="45675"/>
                  </a:lnTo>
                  <a:lnTo>
                    <a:pt x="28599" y="27112"/>
                  </a:lnTo>
                  <a:lnTo>
                    <a:pt x="62753" y="27112"/>
                  </a:lnTo>
                  <a:lnTo>
                    <a:pt x="83935" y="92968"/>
                  </a:lnTo>
                  <a:lnTo>
                    <a:pt x="88307" y="106437"/>
                  </a:lnTo>
                  <a:lnTo>
                    <a:pt x="88421" y="106787"/>
                  </a:lnTo>
                  <a:lnTo>
                    <a:pt x="88543" y="107351"/>
                  </a:lnTo>
                  <a:lnTo>
                    <a:pt x="87277" y="113784"/>
                  </a:lnTo>
                  <a:lnTo>
                    <a:pt x="86870" y="113784"/>
                  </a:lnTo>
                  <a:lnTo>
                    <a:pt x="88595" y="114308"/>
                  </a:lnTo>
                  <a:lnTo>
                    <a:pt x="124309" y="114308"/>
                  </a:lnTo>
                  <a:lnTo>
                    <a:pt x="110723" y="165297"/>
                  </a:lnTo>
                  <a:close/>
                </a:path>
                <a:path w="1029335" h="283845">
                  <a:moveTo>
                    <a:pt x="141086" y="51018"/>
                  </a:moveTo>
                  <a:lnTo>
                    <a:pt x="142060" y="46336"/>
                  </a:lnTo>
                  <a:lnTo>
                    <a:pt x="147543" y="27112"/>
                  </a:lnTo>
                  <a:lnTo>
                    <a:pt x="141086" y="51018"/>
                  </a:lnTo>
                  <a:close/>
                </a:path>
                <a:path w="1029335" h="283845">
                  <a:moveTo>
                    <a:pt x="175355" y="279956"/>
                  </a:moveTo>
                  <a:lnTo>
                    <a:pt x="129001" y="279956"/>
                  </a:lnTo>
                  <a:lnTo>
                    <a:pt x="129198" y="165297"/>
                  </a:lnTo>
                  <a:lnTo>
                    <a:pt x="130822" y="126334"/>
                  </a:lnTo>
                  <a:lnTo>
                    <a:pt x="134408" y="85999"/>
                  </a:lnTo>
                  <a:lnTo>
                    <a:pt x="147543" y="27112"/>
                  </a:lnTo>
                  <a:lnTo>
                    <a:pt x="175355" y="27112"/>
                  </a:lnTo>
                  <a:lnTo>
                    <a:pt x="175355" y="279956"/>
                  </a:lnTo>
                  <a:close/>
                </a:path>
                <a:path w="1029335" h="283845">
                  <a:moveTo>
                    <a:pt x="88595" y="114308"/>
                  </a:moveTo>
                  <a:lnTo>
                    <a:pt x="86870" y="113784"/>
                  </a:lnTo>
                  <a:lnTo>
                    <a:pt x="87277" y="113784"/>
                  </a:lnTo>
                  <a:lnTo>
                    <a:pt x="88543" y="107351"/>
                  </a:lnTo>
                  <a:lnTo>
                    <a:pt x="89936" y="113784"/>
                  </a:lnTo>
                  <a:lnTo>
                    <a:pt x="88595" y="114308"/>
                  </a:lnTo>
                  <a:close/>
                </a:path>
                <a:path w="1029335" h="283845">
                  <a:moveTo>
                    <a:pt x="251933" y="279956"/>
                  </a:moveTo>
                  <a:lnTo>
                    <a:pt x="203481" y="279956"/>
                  </a:lnTo>
                  <a:lnTo>
                    <a:pt x="275372" y="3585"/>
                  </a:lnTo>
                  <a:lnTo>
                    <a:pt x="330296" y="3585"/>
                  </a:lnTo>
                  <a:lnTo>
                    <a:pt x="338899" y="36820"/>
                  </a:lnTo>
                  <a:lnTo>
                    <a:pt x="302659" y="36820"/>
                  </a:lnTo>
                  <a:lnTo>
                    <a:pt x="301500" y="48250"/>
                  </a:lnTo>
                  <a:lnTo>
                    <a:pt x="302047" y="62074"/>
                  </a:lnTo>
                  <a:lnTo>
                    <a:pt x="302635" y="66313"/>
                  </a:lnTo>
                  <a:lnTo>
                    <a:pt x="300921" y="78275"/>
                  </a:lnTo>
                  <a:lnTo>
                    <a:pt x="296887" y="96642"/>
                  </a:lnTo>
                  <a:lnTo>
                    <a:pt x="279220" y="168358"/>
                  </a:lnTo>
                  <a:lnTo>
                    <a:pt x="372949" y="168358"/>
                  </a:lnTo>
                  <a:lnTo>
                    <a:pt x="383839" y="210426"/>
                  </a:lnTo>
                  <a:lnTo>
                    <a:pt x="269075" y="210426"/>
                  </a:lnTo>
                  <a:lnTo>
                    <a:pt x="251933" y="279956"/>
                  </a:lnTo>
                  <a:close/>
                </a:path>
                <a:path w="1029335" h="283845">
                  <a:moveTo>
                    <a:pt x="302635" y="66313"/>
                  </a:moveTo>
                  <a:lnTo>
                    <a:pt x="302047" y="62074"/>
                  </a:lnTo>
                  <a:lnTo>
                    <a:pt x="301500" y="48250"/>
                  </a:lnTo>
                  <a:lnTo>
                    <a:pt x="302659" y="36820"/>
                  </a:lnTo>
                  <a:lnTo>
                    <a:pt x="303796" y="48250"/>
                  </a:lnTo>
                  <a:lnTo>
                    <a:pt x="303232" y="62074"/>
                  </a:lnTo>
                  <a:lnTo>
                    <a:pt x="302635" y="66313"/>
                  </a:lnTo>
                  <a:close/>
                </a:path>
                <a:path w="1029335" h="283845">
                  <a:moveTo>
                    <a:pt x="372949" y="168358"/>
                  </a:moveTo>
                  <a:lnTo>
                    <a:pt x="326098" y="168358"/>
                  </a:lnTo>
                  <a:lnTo>
                    <a:pt x="308256" y="96904"/>
                  </a:lnTo>
                  <a:lnTo>
                    <a:pt x="304297" y="78275"/>
                  </a:lnTo>
                  <a:lnTo>
                    <a:pt x="302635" y="66313"/>
                  </a:lnTo>
                  <a:lnTo>
                    <a:pt x="303232" y="62074"/>
                  </a:lnTo>
                  <a:lnTo>
                    <a:pt x="303796" y="48250"/>
                  </a:lnTo>
                  <a:lnTo>
                    <a:pt x="302659" y="36820"/>
                  </a:lnTo>
                  <a:lnTo>
                    <a:pt x="338899" y="36820"/>
                  </a:lnTo>
                  <a:lnTo>
                    <a:pt x="372949" y="168358"/>
                  </a:lnTo>
                  <a:close/>
                </a:path>
                <a:path w="1029335" h="283845">
                  <a:moveTo>
                    <a:pt x="401837" y="279956"/>
                  </a:moveTo>
                  <a:lnTo>
                    <a:pt x="353735" y="279956"/>
                  </a:lnTo>
                  <a:lnTo>
                    <a:pt x="336506" y="210426"/>
                  </a:lnTo>
                  <a:lnTo>
                    <a:pt x="383839" y="210426"/>
                  </a:lnTo>
                  <a:lnTo>
                    <a:pt x="401837" y="279956"/>
                  </a:lnTo>
                  <a:close/>
                </a:path>
                <a:path w="1029335" h="283845">
                  <a:moveTo>
                    <a:pt x="612753" y="47490"/>
                  </a:moveTo>
                  <a:lnTo>
                    <a:pt x="422354" y="47490"/>
                  </a:lnTo>
                  <a:lnTo>
                    <a:pt x="422354" y="3235"/>
                  </a:lnTo>
                  <a:lnTo>
                    <a:pt x="612753" y="3235"/>
                  </a:lnTo>
                  <a:lnTo>
                    <a:pt x="612753" y="47490"/>
                  </a:lnTo>
                  <a:close/>
                </a:path>
                <a:path w="1029335" h="283845">
                  <a:moveTo>
                    <a:pt x="541124" y="279956"/>
                  </a:moveTo>
                  <a:lnTo>
                    <a:pt x="493983" y="279956"/>
                  </a:lnTo>
                  <a:lnTo>
                    <a:pt x="493983" y="47490"/>
                  </a:lnTo>
                  <a:lnTo>
                    <a:pt x="541124" y="47490"/>
                  </a:lnTo>
                  <a:lnTo>
                    <a:pt x="541124" y="279956"/>
                  </a:lnTo>
                  <a:close/>
                </a:path>
                <a:path w="1029335" h="283845">
                  <a:moveTo>
                    <a:pt x="733935" y="283541"/>
                  </a:moveTo>
                  <a:lnTo>
                    <a:pt x="684497" y="270947"/>
                  </a:lnTo>
                  <a:lnTo>
                    <a:pt x="654850" y="235111"/>
                  </a:lnTo>
                  <a:lnTo>
                    <a:pt x="649100" y="200893"/>
                  </a:lnTo>
                  <a:lnTo>
                    <a:pt x="649127" y="82298"/>
                  </a:lnTo>
                  <a:lnTo>
                    <a:pt x="662038" y="34322"/>
                  </a:lnTo>
                  <a:lnTo>
                    <a:pt x="699104" y="5553"/>
                  </a:lnTo>
                  <a:lnTo>
                    <a:pt x="733935" y="0"/>
                  </a:lnTo>
                  <a:lnTo>
                    <a:pt x="751945" y="1388"/>
                  </a:lnTo>
                  <a:lnTo>
                    <a:pt x="794847" y="22214"/>
                  </a:lnTo>
                  <a:lnTo>
                    <a:pt x="809094" y="43554"/>
                  </a:lnTo>
                  <a:lnTo>
                    <a:pt x="733935" y="43554"/>
                  </a:lnTo>
                  <a:lnTo>
                    <a:pt x="725435" y="44177"/>
                  </a:lnTo>
                  <a:lnTo>
                    <a:pt x="696852" y="73449"/>
                  </a:lnTo>
                  <a:lnTo>
                    <a:pt x="696240" y="82298"/>
                  </a:lnTo>
                  <a:lnTo>
                    <a:pt x="696240" y="200893"/>
                  </a:lnTo>
                  <a:lnTo>
                    <a:pt x="717733" y="237516"/>
                  </a:lnTo>
                  <a:lnTo>
                    <a:pt x="733935" y="239987"/>
                  </a:lnTo>
                  <a:lnTo>
                    <a:pt x="809094" y="239987"/>
                  </a:lnTo>
                  <a:lnTo>
                    <a:pt x="805132" y="248525"/>
                  </a:lnTo>
                  <a:lnTo>
                    <a:pt x="795069" y="261152"/>
                  </a:lnTo>
                  <a:lnTo>
                    <a:pt x="782655" y="270947"/>
                  </a:lnTo>
                  <a:lnTo>
                    <a:pt x="768328" y="277944"/>
                  </a:lnTo>
                  <a:lnTo>
                    <a:pt x="752088" y="282142"/>
                  </a:lnTo>
                  <a:lnTo>
                    <a:pt x="733935" y="283541"/>
                  </a:lnTo>
                  <a:close/>
                </a:path>
                <a:path w="1029335" h="283845">
                  <a:moveTo>
                    <a:pt x="818070" y="90082"/>
                  </a:moveTo>
                  <a:lnTo>
                    <a:pt x="770930" y="90082"/>
                  </a:lnTo>
                  <a:lnTo>
                    <a:pt x="770334" y="77794"/>
                  </a:lnTo>
                  <a:lnTo>
                    <a:pt x="768547" y="67605"/>
                  </a:lnTo>
                  <a:lnTo>
                    <a:pt x="733935" y="43554"/>
                  </a:lnTo>
                  <a:lnTo>
                    <a:pt x="809094" y="43554"/>
                  </a:lnTo>
                  <a:lnTo>
                    <a:pt x="812320" y="50507"/>
                  </a:lnTo>
                  <a:lnTo>
                    <a:pt x="816633" y="68862"/>
                  </a:lnTo>
                  <a:lnTo>
                    <a:pt x="818070" y="90082"/>
                  </a:lnTo>
                  <a:close/>
                </a:path>
                <a:path w="1029335" h="283845">
                  <a:moveTo>
                    <a:pt x="809094" y="239987"/>
                  </a:moveTo>
                  <a:lnTo>
                    <a:pt x="733935" y="239987"/>
                  </a:lnTo>
                  <a:lnTo>
                    <a:pt x="742407" y="239369"/>
                  </a:lnTo>
                  <a:lnTo>
                    <a:pt x="749809" y="237516"/>
                  </a:lnTo>
                  <a:lnTo>
                    <a:pt x="770930" y="193459"/>
                  </a:lnTo>
                  <a:lnTo>
                    <a:pt x="818070" y="193459"/>
                  </a:lnTo>
                  <a:lnTo>
                    <a:pt x="816633" y="214679"/>
                  </a:lnTo>
                  <a:lnTo>
                    <a:pt x="812320" y="233034"/>
                  </a:lnTo>
                  <a:lnTo>
                    <a:pt x="809094" y="239987"/>
                  </a:lnTo>
                  <a:close/>
                </a:path>
                <a:path w="1029335" h="283845">
                  <a:moveTo>
                    <a:pt x="913015" y="279956"/>
                  </a:moveTo>
                  <a:lnTo>
                    <a:pt x="865874" y="279956"/>
                  </a:lnTo>
                  <a:lnTo>
                    <a:pt x="865874" y="3585"/>
                  </a:lnTo>
                  <a:lnTo>
                    <a:pt x="913015" y="3585"/>
                  </a:lnTo>
                  <a:lnTo>
                    <a:pt x="913015" y="115358"/>
                  </a:lnTo>
                  <a:lnTo>
                    <a:pt x="1029073" y="115358"/>
                  </a:lnTo>
                  <a:lnTo>
                    <a:pt x="1029073" y="159612"/>
                  </a:lnTo>
                  <a:lnTo>
                    <a:pt x="913015" y="159612"/>
                  </a:lnTo>
                  <a:lnTo>
                    <a:pt x="913015" y="279956"/>
                  </a:lnTo>
                  <a:close/>
                </a:path>
                <a:path w="1029335" h="283845">
                  <a:moveTo>
                    <a:pt x="1029073" y="115358"/>
                  </a:moveTo>
                  <a:lnTo>
                    <a:pt x="981932" y="115358"/>
                  </a:lnTo>
                  <a:lnTo>
                    <a:pt x="981932" y="3585"/>
                  </a:lnTo>
                  <a:lnTo>
                    <a:pt x="1029073" y="3585"/>
                  </a:lnTo>
                  <a:lnTo>
                    <a:pt x="1029073" y="115358"/>
                  </a:lnTo>
                  <a:close/>
                </a:path>
                <a:path w="1029335" h="283845">
                  <a:moveTo>
                    <a:pt x="1029073" y="279956"/>
                  </a:moveTo>
                  <a:lnTo>
                    <a:pt x="981932" y="279956"/>
                  </a:lnTo>
                  <a:lnTo>
                    <a:pt x="981932" y="159612"/>
                  </a:lnTo>
                  <a:lnTo>
                    <a:pt x="1029073" y="159612"/>
                  </a:lnTo>
                  <a:lnTo>
                    <a:pt x="1029073" y="279956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653" y="1553988"/>
            <a:ext cx="6856691" cy="1730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52062" y="4387653"/>
            <a:ext cx="1702076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(</a:t>
            </a:r>
            <a:r>
              <a:rPr sz="2191" spc="20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:Person)</a:t>
            </a:r>
            <a:endParaRPr sz="219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57373" y="4387653"/>
            <a:ext cx="1534105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(</a:t>
            </a:r>
            <a:r>
              <a:rPr sz="2191" spc="20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:Movie)</a:t>
            </a:r>
            <a:endParaRPr sz="219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606" y="715618"/>
            <a:ext cx="8367077" cy="1242146"/>
          </a:xfrm>
          <a:prstGeom prst="rect">
            <a:avLst/>
          </a:prstGeom>
        </p:spPr>
        <p:txBody>
          <a:bodyPr vert="horz" wrap="square" lIns="0" tIns="10933" rIns="0" bIns="0" rtlCol="0" anchor="t">
            <a:spAutoFit/>
          </a:bodyPr>
          <a:lstStyle/>
          <a:p>
            <a:pPr marL="9939">
              <a:spcBef>
                <a:spcPts val="86"/>
              </a:spcBef>
            </a:pPr>
            <a:r>
              <a:rPr spc="-67" dirty="0"/>
              <a:t>Cypher</a:t>
            </a:r>
            <a:r>
              <a:rPr spc="-121" dirty="0"/>
              <a:t> </a:t>
            </a:r>
            <a:r>
              <a:rPr spc="-192" dirty="0"/>
              <a:t>is</a:t>
            </a:r>
            <a:r>
              <a:rPr spc="-117" dirty="0"/>
              <a:t> </a:t>
            </a:r>
            <a:r>
              <a:rPr spc="-172" dirty="0"/>
              <a:t>pattern</a:t>
            </a:r>
            <a:r>
              <a:rPr spc="-117" dirty="0"/>
              <a:t> </a:t>
            </a:r>
            <a:r>
              <a:rPr spc="-157" dirty="0"/>
              <a:t>matching</a:t>
            </a:r>
            <a:r>
              <a:rPr spc="-121" dirty="0"/>
              <a:t> </a:t>
            </a:r>
            <a:r>
              <a:rPr spc="-258" dirty="0"/>
              <a:t>with</a:t>
            </a:r>
            <a:r>
              <a:rPr spc="-117" dirty="0"/>
              <a:t> </a:t>
            </a:r>
            <a:r>
              <a:rPr spc="-329" dirty="0"/>
              <a:t>ASCII-</a:t>
            </a:r>
            <a:r>
              <a:rPr spc="-20" dirty="0"/>
              <a:t>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2770" y="4181300"/>
            <a:ext cx="11406643" cy="1778607"/>
            <a:chOff x="491289" y="5342772"/>
            <a:chExt cx="14575155" cy="2272665"/>
          </a:xfrm>
        </p:grpSpPr>
        <p:sp>
          <p:nvSpPr>
            <p:cNvPr id="4" name="object 4"/>
            <p:cNvSpPr/>
            <p:nvPr/>
          </p:nvSpPr>
          <p:spPr>
            <a:xfrm>
              <a:off x="491289" y="5342772"/>
              <a:ext cx="14575155" cy="2272665"/>
            </a:xfrm>
            <a:custGeom>
              <a:avLst/>
              <a:gdLst/>
              <a:ahLst/>
              <a:cxnLst/>
              <a:rect l="l" t="t" r="r" b="b"/>
              <a:pathLst>
                <a:path w="14575155" h="2272665">
                  <a:moveTo>
                    <a:pt x="14498413" y="2272213"/>
                  </a:moveTo>
                  <a:lnTo>
                    <a:pt x="76505" y="2272213"/>
                  </a:lnTo>
                  <a:lnTo>
                    <a:pt x="71180" y="2271688"/>
                  </a:lnTo>
                  <a:lnTo>
                    <a:pt x="31920" y="2255425"/>
                  </a:lnTo>
                  <a:lnTo>
                    <a:pt x="4175" y="2216699"/>
                  </a:lnTo>
                  <a:lnTo>
                    <a:pt x="0" y="2195708"/>
                  </a:lnTo>
                  <a:lnTo>
                    <a:pt x="0" y="2190331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5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195708"/>
                  </a:lnTo>
                  <a:lnTo>
                    <a:pt x="14558132" y="2240292"/>
                  </a:lnTo>
                  <a:lnTo>
                    <a:pt x="14519404" y="2268037"/>
                  </a:lnTo>
                  <a:lnTo>
                    <a:pt x="14503737" y="2271688"/>
                  </a:lnTo>
                  <a:lnTo>
                    <a:pt x="14498413" y="227221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  <p:sp>
          <p:nvSpPr>
            <p:cNvPr id="5" name="object 5"/>
            <p:cNvSpPr/>
            <p:nvPr/>
          </p:nvSpPr>
          <p:spPr>
            <a:xfrm>
              <a:off x="723193" y="5697398"/>
              <a:ext cx="1029335" cy="283845"/>
            </a:xfrm>
            <a:custGeom>
              <a:avLst/>
              <a:gdLst/>
              <a:ahLst/>
              <a:cxnLst/>
              <a:rect l="l" t="t" r="r" b="b"/>
              <a:pathLst>
                <a:path w="1029335" h="283845">
                  <a:moveTo>
                    <a:pt x="46440" y="279956"/>
                  </a:moveTo>
                  <a:lnTo>
                    <a:pt x="0" y="279956"/>
                  </a:lnTo>
                  <a:lnTo>
                    <a:pt x="0" y="3585"/>
                  </a:lnTo>
                  <a:lnTo>
                    <a:pt x="55186" y="3585"/>
                  </a:lnTo>
                  <a:lnTo>
                    <a:pt x="62753" y="27112"/>
                  </a:lnTo>
                  <a:lnTo>
                    <a:pt x="28599" y="27112"/>
                  </a:lnTo>
                  <a:lnTo>
                    <a:pt x="36000" y="54629"/>
                  </a:lnTo>
                  <a:lnTo>
                    <a:pt x="43379" y="104775"/>
                  </a:lnTo>
                  <a:lnTo>
                    <a:pt x="45675" y="143498"/>
                  </a:lnTo>
                  <a:lnTo>
                    <a:pt x="46249" y="161137"/>
                  </a:lnTo>
                  <a:lnTo>
                    <a:pt x="46440" y="279956"/>
                  </a:lnTo>
                  <a:close/>
                </a:path>
                <a:path w="1029335" h="283845">
                  <a:moveTo>
                    <a:pt x="124309" y="114308"/>
                  </a:moveTo>
                  <a:lnTo>
                    <a:pt x="88595" y="114308"/>
                  </a:lnTo>
                  <a:lnTo>
                    <a:pt x="89936" y="113784"/>
                  </a:lnTo>
                  <a:lnTo>
                    <a:pt x="88543" y="107351"/>
                  </a:lnTo>
                  <a:lnTo>
                    <a:pt x="88654" y="106787"/>
                  </a:lnTo>
                  <a:lnTo>
                    <a:pt x="92689" y="93318"/>
                  </a:lnTo>
                  <a:lnTo>
                    <a:pt x="120168" y="3585"/>
                  </a:lnTo>
                  <a:lnTo>
                    <a:pt x="175355" y="3585"/>
                  </a:lnTo>
                  <a:lnTo>
                    <a:pt x="175355" y="27112"/>
                  </a:lnTo>
                  <a:lnTo>
                    <a:pt x="147543" y="27112"/>
                  </a:lnTo>
                  <a:lnTo>
                    <a:pt x="142060" y="46336"/>
                  </a:lnTo>
                  <a:lnTo>
                    <a:pt x="139876" y="56129"/>
                  </a:lnTo>
                  <a:lnTo>
                    <a:pt x="137499" y="64807"/>
                  </a:lnTo>
                  <a:lnTo>
                    <a:pt x="124309" y="114308"/>
                  </a:lnTo>
                  <a:close/>
                </a:path>
                <a:path w="1029335" h="283845">
                  <a:moveTo>
                    <a:pt x="35100" y="51018"/>
                  </a:moveTo>
                  <a:lnTo>
                    <a:pt x="33770" y="46336"/>
                  </a:lnTo>
                  <a:lnTo>
                    <a:pt x="28599" y="27112"/>
                  </a:lnTo>
                  <a:lnTo>
                    <a:pt x="33917" y="45675"/>
                  </a:lnTo>
                  <a:lnTo>
                    <a:pt x="35100" y="51018"/>
                  </a:lnTo>
                  <a:close/>
                </a:path>
                <a:path w="1029335" h="283845">
                  <a:moveTo>
                    <a:pt x="110723" y="165297"/>
                  </a:moveTo>
                  <a:lnTo>
                    <a:pt x="65769" y="165297"/>
                  </a:lnTo>
                  <a:lnTo>
                    <a:pt x="36404" y="56129"/>
                  </a:lnTo>
                  <a:lnTo>
                    <a:pt x="35951" y="54629"/>
                  </a:lnTo>
                  <a:lnTo>
                    <a:pt x="35428" y="52497"/>
                  </a:lnTo>
                  <a:lnTo>
                    <a:pt x="33917" y="45675"/>
                  </a:lnTo>
                  <a:lnTo>
                    <a:pt x="28599" y="27112"/>
                  </a:lnTo>
                  <a:lnTo>
                    <a:pt x="62753" y="27112"/>
                  </a:lnTo>
                  <a:lnTo>
                    <a:pt x="83935" y="92968"/>
                  </a:lnTo>
                  <a:lnTo>
                    <a:pt x="88307" y="106437"/>
                  </a:lnTo>
                  <a:lnTo>
                    <a:pt x="88421" y="106787"/>
                  </a:lnTo>
                  <a:lnTo>
                    <a:pt x="88543" y="107351"/>
                  </a:lnTo>
                  <a:lnTo>
                    <a:pt x="87277" y="113784"/>
                  </a:lnTo>
                  <a:lnTo>
                    <a:pt x="86870" y="113784"/>
                  </a:lnTo>
                  <a:lnTo>
                    <a:pt x="88595" y="114308"/>
                  </a:lnTo>
                  <a:lnTo>
                    <a:pt x="124309" y="114308"/>
                  </a:lnTo>
                  <a:lnTo>
                    <a:pt x="110723" y="165297"/>
                  </a:lnTo>
                  <a:close/>
                </a:path>
                <a:path w="1029335" h="283845">
                  <a:moveTo>
                    <a:pt x="141086" y="51018"/>
                  </a:moveTo>
                  <a:lnTo>
                    <a:pt x="142060" y="46336"/>
                  </a:lnTo>
                  <a:lnTo>
                    <a:pt x="147543" y="27112"/>
                  </a:lnTo>
                  <a:lnTo>
                    <a:pt x="141086" y="51018"/>
                  </a:lnTo>
                  <a:close/>
                </a:path>
                <a:path w="1029335" h="283845">
                  <a:moveTo>
                    <a:pt x="175355" y="279956"/>
                  </a:moveTo>
                  <a:lnTo>
                    <a:pt x="129001" y="279956"/>
                  </a:lnTo>
                  <a:lnTo>
                    <a:pt x="129198" y="165297"/>
                  </a:lnTo>
                  <a:lnTo>
                    <a:pt x="130822" y="126334"/>
                  </a:lnTo>
                  <a:lnTo>
                    <a:pt x="134408" y="85999"/>
                  </a:lnTo>
                  <a:lnTo>
                    <a:pt x="147543" y="27112"/>
                  </a:lnTo>
                  <a:lnTo>
                    <a:pt x="175355" y="27112"/>
                  </a:lnTo>
                  <a:lnTo>
                    <a:pt x="175355" y="279956"/>
                  </a:lnTo>
                  <a:close/>
                </a:path>
                <a:path w="1029335" h="283845">
                  <a:moveTo>
                    <a:pt x="88595" y="114308"/>
                  </a:moveTo>
                  <a:lnTo>
                    <a:pt x="86870" y="113784"/>
                  </a:lnTo>
                  <a:lnTo>
                    <a:pt x="87277" y="113784"/>
                  </a:lnTo>
                  <a:lnTo>
                    <a:pt x="88543" y="107351"/>
                  </a:lnTo>
                  <a:lnTo>
                    <a:pt x="89936" y="113784"/>
                  </a:lnTo>
                  <a:lnTo>
                    <a:pt x="88595" y="114308"/>
                  </a:lnTo>
                  <a:close/>
                </a:path>
                <a:path w="1029335" h="283845">
                  <a:moveTo>
                    <a:pt x="251933" y="279956"/>
                  </a:moveTo>
                  <a:lnTo>
                    <a:pt x="203481" y="279956"/>
                  </a:lnTo>
                  <a:lnTo>
                    <a:pt x="275372" y="3585"/>
                  </a:lnTo>
                  <a:lnTo>
                    <a:pt x="330296" y="3585"/>
                  </a:lnTo>
                  <a:lnTo>
                    <a:pt x="338899" y="36820"/>
                  </a:lnTo>
                  <a:lnTo>
                    <a:pt x="302659" y="36820"/>
                  </a:lnTo>
                  <a:lnTo>
                    <a:pt x="301500" y="48250"/>
                  </a:lnTo>
                  <a:lnTo>
                    <a:pt x="302047" y="62074"/>
                  </a:lnTo>
                  <a:lnTo>
                    <a:pt x="302635" y="66313"/>
                  </a:lnTo>
                  <a:lnTo>
                    <a:pt x="300921" y="78275"/>
                  </a:lnTo>
                  <a:lnTo>
                    <a:pt x="296887" y="96642"/>
                  </a:lnTo>
                  <a:lnTo>
                    <a:pt x="279220" y="168358"/>
                  </a:lnTo>
                  <a:lnTo>
                    <a:pt x="372949" y="168358"/>
                  </a:lnTo>
                  <a:lnTo>
                    <a:pt x="383839" y="210426"/>
                  </a:lnTo>
                  <a:lnTo>
                    <a:pt x="269075" y="210426"/>
                  </a:lnTo>
                  <a:lnTo>
                    <a:pt x="251933" y="279956"/>
                  </a:lnTo>
                  <a:close/>
                </a:path>
                <a:path w="1029335" h="283845">
                  <a:moveTo>
                    <a:pt x="302635" y="66313"/>
                  </a:moveTo>
                  <a:lnTo>
                    <a:pt x="302047" y="62074"/>
                  </a:lnTo>
                  <a:lnTo>
                    <a:pt x="301500" y="48250"/>
                  </a:lnTo>
                  <a:lnTo>
                    <a:pt x="302659" y="36820"/>
                  </a:lnTo>
                  <a:lnTo>
                    <a:pt x="303796" y="48250"/>
                  </a:lnTo>
                  <a:lnTo>
                    <a:pt x="303232" y="62074"/>
                  </a:lnTo>
                  <a:lnTo>
                    <a:pt x="302635" y="66313"/>
                  </a:lnTo>
                  <a:close/>
                </a:path>
                <a:path w="1029335" h="283845">
                  <a:moveTo>
                    <a:pt x="372949" y="168358"/>
                  </a:moveTo>
                  <a:lnTo>
                    <a:pt x="326098" y="168358"/>
                  </a:lnTo>
                  <a:lnTo>
                    <a:pt x="308256" y="96904"/>
                  </a:lnTo>
                  <a:lnTo>
                    <a:pt x="304297" y="78275"/>
                  </a:lnTo>
                  <a:lnTo>
                    <a:pt x="302635" y="66313"/>
                  </a:lnTo>
                  <a:lnTo>
                    <a:pt x="303232" y="62074"/>
                  </a:lnTo>
                  <a:lnTo>
                    <a:pt x="303796" y="48250"/>
                  </a:lnTo>
                  <a:lnTo>
                    <a:pt x="302659" y="36820"/>
                  </a:lnTo>
                  <a:lnTo>
                    <a:pt x="338899" y="36820"/>
                  </a:lnTo>
                  <a:lnTo>
                    <a:pt x="372949" y="168358"/>
                  </a:lnTo>
                  <a:close/>
                </a:path>
                <a:path w="1029335" h="283845">
                  <a:moveTo>
                    <a:pt x="401837" y="279956"/>
                  </a:moveTo>
                  <a:lnTo>
                    <a:pt x="353735" y="279956"/>
                  </a:lnTo>
                  <a:lnTo>
                    <a:pt x="336506" y="210426"/>
                  </a:lnTo>
                  <a:lnTo>
                    <a:pt x="383839" y="210426"/>
                  </a:lnTo>
                  <a:lnTo>
                    <a:pt x="401837" y="279956"/>
                  </a:lnTo>
                  <a:close/>
                </a:path>
                <a:path w="1029335" h="283845">
                  <a:moveTo>
                    <a:pt x="612753" y="47490"/>
                  </a:moveTo>
                  <a:lnTo>
                    <a:pt x="422354" y="47490"/>
                  </a:lnTo>
                  <a:lnTo>
                    <a:pt x="422354" y="3235"/>
                  </a:lnTo>
                  <a:lnTo>
                    <a:pt x="612753" y="3235"/>
                  </a:lnTo>
                  <a:lnTo>
                    <a:pt x="612753" y="47490"/>
                  </a:lnTo>
                  <a:close/>
                </a:path>
                <a:path w="1029335" h="283845">
                  <a:moveTo>
                    <a:pt x="541124" y="279956"/>
                  </a:moveTo>
                  <a:lnTo>
                    <a:pt x="493983" y="279956"/>
                  </a:lnTo>
                  <a:lnTo>
                    <a:pt x="493983" y="47490"/>
                  </a:lnTo>
                  <a:lnTo>
                    <a:pt x="541124" y="47490"/>
                  </a:lnTo>
                  <a:lnTo>
                    <a:pt x="541124" y="279956"/>
                  </a:lnTo>
                  <a:close/>
                </a:path>
                <a:path w="1029335" h="283845">
                  <a:moveTo>
                    <a:pt x="733935" y="283541"/>
                  </a:moveTo>
                  <a:lnTo>
                    <a:pt x="684497" y="270947"/>
                  </a:lnTo>
                  <a:lnTo>
                    <a:pt x="654850" y="235111"/>
                  </a:lnTo>
                  <a:lnTo>
                    <a:pt x="649100" y="200893"/>
                  </a:lnTo>
                  <a:lnTo>
                    <a:pt x="649127" y="82298"/>
                  </a:lnTo>
                  <a:lnTo>
                    <a:pt x="662038" y="34322"/>
                  </a:lnTo>
                  <a:lnTo>
                    <a:pt x="699104" y="5553"/>
                  </a:lnTo>
                  <a:lnTo>
                    <a:pt x="733935" y="0"/>
                  </a:lnTo>
                  <a:lnTo>
                    <a:pt x="751945" y="1388"/>
                  </a:lnTo>
                  <a:lnTo>
                    <a:pt x="794847" y="22214"/>
                  </a:lnTo>
                  <a:lnTo>
                    <a:pt x="809094" y="43554"/>
                  </a:lnTo>
                  <a:lnTo>
                    <a:pt x="733935" y="43554"/>
                  </a:lnTo>
                  <a:lnTo>
                    <a:pt x="725435" y="44177"/>
                  </a:lnTo>
                  <a:lnTo>
                    <a:pt x="696852" y="73449"/>
                  </a:lnTo>
                  <a:lnTo>
                    <a:pt x="696240" y="82298"/>
                  </a:lnTo>
                  <a:lnTo>
                    <a:pt x="696240" y="200893"/>
                  </a:lnTo>
                  <a:lnTo>
                    <a:pt x="717733" y="237516"/>
                  </a:lnTo>
                  <a:lnTo>
                    <a:pt x="733935" y="239987"/>
                  </a:lnTo>
                  <a:lnTo>
                    <a:pt x="809094" y="239987"/>
                  </a:lnTo>
                  <a:lnTo>
                    <a:pt x="805132" y="248525"/>
                  </a:lnTo>
                  <a:lnTo>
                    <a:pt x="795069" y="261152"/>
                  </a:lnTo>
                  <a:lnTo>
                    <a:pt x="782655" y="270947"/>
                  </a:lnTo>
                  <a:lnTo>
                    <a:pt x="768328" y="277944"/>
                  </a:lnTo>
                  <a:lnTo>
                    <a:pt x="752088" y="282142"/>
                  </a:lnTo>
                  <a:lnTo>
                    <a:pt x="733935" y="283541"/>
                  </a:lnTo>
                  <a:close/>
                </a:path>
                <a:path w="1029335" h="283845">
                  <a:moveTo>
                    <a:pt x="818070" y="90082"/>
                  </a:moveTo>
                  <a:lnTo>
                    <a:pt x="770930" y="90082"/>
                  </a:lnTo>
                  <a:lnTo>
                    <a:pt x="770334" y="77794"/>
                  </a:lnTo>
                  <a:lnTo>
                    <a:pt x="768547" y="67605"/>
                  </a:lnTo>
                  <a:lnTo>
                    <a:pt x="733935" y="43554"/>
                  </a:lnTo>
                  <a:lnTo>
                    <a:pt x="809094" y="43554"/>
                  </a:lnTo>
                  <a:lnTo>
                    <a:pt x="812320" y="50507"/>
                  </a:lnTo>
                  <a:lnTo>
                    <a:pt x="816633" y="68862"/>
                  </a:lnTo>
                  <a:lnTo>
                    <a:pt x="818070" y="90082"/>
                  </a:lnTo>
                  <a:close/>
                </a:path>
                <a:path w="1029335" h="283845">
                  <a:moveTo>
                    <a:pt x="809094" y="239987"/>
                  </a:moveTo>
                  <a:lnTo>
                    <a:pt x="733935" y="239987"/>
                  </a:lnTo>
                  <a:lnTo>
                    <a:pt x="742407" y="239369"/>
                  </a:lnTo>
                  <a:lnTo>
                    <a:pt x="749809" y="237516"/>
                  </a:lnTo>
                  <a:lnTo>
                    <a:pt x="770930" y="193459"/>
                  </a:lnTo>
                  <a:lnTo>
                    <a:pt x="818070" y="193459"/>
                  </a:lnTo>
                  <a:lnTo>
                    <a:pt x="816633" y="214679"/>
                  </a:lnTo>
                  <a:lnTo>
                    <a:pt x="812320" y="233034"/>
                  </a:lnTo>
                  <a:lnTo>
                    <a:pt x="809094" y="239987"/>
                  </a:lnTo>
                  <a:close/>
                </a:path>
                <a:path w="1029335" h="283845">
                  <a:moveTo>
                    <a:pt x="913015" y="279956"/>
                  </a:moveTo>
                  <a:lnTo>
                    <a:pt x="865874" y="279956"/>
                  </a:lnTo>
                  <a:lnTo>
                    <a:pt x="865874" y="3585"/>
                  </a:lnTo>
                  <a:lnTo>
                    <a:pt x="913015" y="3585"/>
                  </a:lnTo>
                  <a:lnTo>
                    <a:pt x="913015" y="115358"/>
                  </a:lnTo>
                  <a:lnTo>
                    <a:pt x="1029073" y="115358"/>
                  </a:lnTo>
                  <a:lnTo>
                    <a:pt x="1029073" y="159612"/>
                  </a:lnTo>
                  <a:lnTo>
                    <a:pt x="913015" y="159612"/>
                  </a:lnTo>
                  <a:lnTo>
                    <a:pt x="913015" y="279956"/>
                  </a:lnTo>
                  <a:close/>
                </a:path>
                <a:path w="1029335" h="283845">
                  <a:moveTo>
                    <a:pt x="1029073" y="115358"/>
                  </a:moveTo>
                  <a:lnTo>
                    <a:pt x="981932" y="115358"/>
                  </a:lnTo>
                  <a:lnTo>
                    <a:pt x="981932" y="3585"/>
                  </a:lnTo>
                  <a:lnTo>
                    <a:pt x="1029073" y="3585"/>
                  </a:lnTo>
                  <a:lnTo>
                    <a:pt x="1029073" y="115358"/>
                  </a:lnTo>
                  <a:close/>
                </a:path>
                <a:path w="1029335" h="283845">
                  <a:moveTo>
                    <a:pt x="1029073" y="279956"/>
                  </a:moveTo>
                  <a:lnTo>
                    <a:pt x="981932" y="279956"/>
                  </a:lnTo>
                  <a:lnTo>
                    <a:pt x="981932" y="159612"/>
                  </a:lnTo>
                  <a:lnTo>
                    <a:pt x="1029073" y="159612"/>
                  </a:lnTo>
                  <a:lnTo>
                    <a:pt x="1029073" y="279956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653" y="1553970"/>
            <a:ext cx="6856691" cy="1730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52063" y="4387634"/>
            <a:ext cx="1870047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(</a:t>
            </a:r>
            <a:r>
              <a:rPr sz="2191" spc="20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:Person)-</a:t>
            </a:r>
            <a:endParaRPr sz="2191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0216" y="4387634"/>
            <a:ext cx="1870047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-&gt;(</a:t>
            </a:r>
            <a:r>
              <a:rPr sz="2191" spc="39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:Movie)</a:t>
            </a:r>
            <a:endParaRPr sz="219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606" y="715618"/>
            <a:ext cx="8367077" cy="1242146"/>
          </a:xfrm>
          <a:prstGeom prst="rect">
            <a:avLst/>
          </a:prstGeom>
        </p:spPr>
        <p:txBody>
          <a:bodyPr vert="horz" wrap="square" lIns="0" tIns="10933" rIns="0" bIns="0" rtlCol="0" anchor="t">
            <a:spAutoFit/>
          </a:bodyPr>
          <a:lstStyle/>
          <a:p>
            <a:pPr marL="9939">
              <a:spcBef>
                <a:spcPts val="86"/>
              </a:spcBef>
            </a:pPr>
            <a:r>
              <a:rPr spc="-67" dirty="0"/>
              <a:t>Cypher</a:t>
            </a:r>
            <a:r>
              <a:rPr spc="-121" dirty="0"/>
              <a:t> </a:t>
            </a:r>
            <a:r>
              <a:rPr spc="-192" dirty="0"/>
              <a:t>is</a:t>
            </a:r>
            <a:r>
              <a:rPr spc="-117" dirty="0"/>
              <a:t> </a:t>
            </a:r>
            <a:r>
              <a:rPr spc="-172" dirty="0"/>
              <a:t>pattern</a:t>
            </a:r>
            <a:r>
              <a:rPr spc="-117" dirty="0"/>
              <a:t> </a:t>
            </a:r>
            <a:r>
              <a:rPr spc="-157" dirty="0"/>
              <a:t>matching</a:t>
            </a:r>
            <a:r>
              <a:rPr spc="-121" dirty="0"/>
              <a:t> </a:t>
            </a:r>
            <a:r>
              <a:rPr spc="-258" dirty="0"/>
              <a:t>with</a:t>
            </a:r>
            <a:r>
              <a:rPr spc="-117" dirty="0"/>
              <a:t> </a:t>
            </a:r>
            <a:r>
              <a:rPr spc="-329" dirty="0"/>
              <a:t>ASCII-</a:t>
            </a:r>
            <a:r>
              <a:rPr spc="-20" dirty="0"/>
              <a:t>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2770" y="4181300"/>
            <a:ext cx="11406643" cy="1778607"/>
            <a:chOff x="491289" y="5342772"/>
            <a:chExt cx="14575155" cy="2272665"/>
          </a:xfrm>
        </p:grpSpPr>
        <p:sp>
          <p:nvSpPr>
            <p:cNvPr id="4" name="object 4"/>
            <p:cNvSpPr/>
            <p:nvPr/>
          </p:nvSpPr>
          <p:spPr>
            <a:xfrm>
              <a:off x="491289" y="5342772"/>
              <a:ext cx="14575155" cy="2272665"/>
            </a:xfrm>
            <a:custGeom>
              <a:avLst/>
              <a:gdLst/>
              <a:ahLst/>
              <a:cxnLst/>
              <a:rect l="l" t="t" r="r" b="b"/>
              <a:pathLst>
                <a:path w="14575155" h="2272665">
                  <a:moveTo>
                    <a:pt x="14498413" y="2272213"/>
                  </a:moveTo>
                  <a:lnTo>
                    <a:pt x="76505" y="2272213"/>
                  </a:lnTo>
                  <a:lnTo>
                    <a:pt x="71180" y="2271688"/>
                  </a:lnTo>
                  <a:lnTo>
                    <a:pt x="31920" y="2255425"/>
                  </a:lnTo>
                  <a:lnTo>
                    <a:pt x="4175" y="2216699"/>
                  </a:lnTo>
                  <a:lnTo>
                    <a:pt x="0" y="2195708"/>
                  </a:lnTo>
                  <a:lnTo>
                    <a:pt x="0" y="2190331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5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195708"/>
                  </a:lnTo>
                  <a:lnTo>
                    <a:pt x="14558132" y="2240292"/>
                  </a:lnTo>
                  <a:lnTo>
                    <a:pt x="14519404" y="2268037"/>
                  </a:lnTo>
                  <a:lnTo>
                    <a:pt x="14503737" y="2271688"/>
                  </a:lnTo>
                  <a:lnTo>
                    <a:pt x="14498413" y="227221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  <p:sp>
          <p:nvSpPr>
            <p:cNvPr id="5" name="object 5"/>
            <p:cNvSpPr/>
            <p:nvPr/>
          </p:nvSpPr>
          <p:spPr>
            <a:xfrm>
              <a:off x="723193" y="5697398"/>
              <a:ext cx="1029335" cy="283845"/>
            </a:xfrm>
            <a:custGeom>
              <a:avLst/>
              <a:gdLst/>
              <a:ahLst/>
              <a:cxnLst/>
              <a:rect l="l" t="t" r="r" b="b"/>
              <a:pathLst>
                <a:path w="1029335" h="283845">
                  <a:moveTo>
                    <a:pt x="46440" y="279956"/>
                  </a:moveTo>
                  <a:lnTo>
                    <a:pt x="0" y="279956"/>
                  </a:lnTo>
                  <a:lnTo>
                    <a:pt x="0" y="3585"/>
                  </a:lnTo>
                  <a:lnTo>
                    <a:pt x="55186" y="3585"/>
                  </a:lnTo>
                  <a:lnTo>
                    <a:pt x="62753" y="27112"/>
                  </a:lnTo>
                  <a:lnTo>
                    <a:pt x="28599" y="27112"/>
                  </a:lnTo>
                  <a:lnTo>
                    <a:pt x="36000" y="54629"/>
                  </a:lnTo>
                  <a:lnTo>
                    <a:pt x="43379" y="104775"/>
                  </a:lnTo>
                  <a:lnTo>
                    <a:pt x="45675" y="143498"/>
                  </a:lnTo>
                  <a:lnTo>
                    <a:pt x="46249" y="161137"/>
                  </a:lnTo>
                  <a:lnTo>
                    <a:pt x="46440" y="279956"/>
                  </a:lnTo>
                  <a:close/>
                </a:path>
                <a:path w="1029335" h="283845">
                  <a:moveTo>
                    <a:pt x="124309" y="114308"/>
                  </a:moveTo>
                  <a:lnTo>
                    <a:pt x="88595" y="114308"/>
                  </a:lnTo>
                  <a:lnTo>
                    <a:pt x="89936" y="113784"/>
                  </a:lnTo>
                  <a:lnTo>
                    <a:pt x="88543" y="107351"/>
                  </a:lnTo>
                  <a:lnTo>
                    <a:pt x="88654" y="106787"/>
                  </a:lnTo>
                  <a:lnTo>
                    <a:pt x="92689" y="93318"/>
                  </a:lnTo>
                  <a:lnTo>
                    <a:pt x="120168" y="3585"/>
                  </a:lnTo>
                  <a:lnTo>
                    <a:pt x="175355" y="3585"/>
                  </a:lnTo>
                  <a:lnTo>
                    <a:pt x="175355" y="27112"/>
                  </a:lnTo>
                  <a:lnTo>
                    <a:pt x="147543" y="27112"/>
                  </a:lnTo>
                  <a:lnTo>
                    <a:pt x="142060" y="46336"/>
                  </a:lnTo>
                  <a:lnTo>
                    <a:pt x="139876" y="56129"/>
                  </a:lnTo>
                  <a:lnTo>
                    <a:pt x="137499" y="64807"/>
                  </a:lnTo>
                  <a:lnTo>
                    <a:pt x="124309" y="114308"/>
                  </a:lnTo>
                  <a:close/>
                </a:path>
                <a:path w="1029335" h="283845">
                  <a:moveTo>
                    <a:pt x="35100" y="51018"/>
                  </a:moveTo>
                  <a:lnTo>
                    <a:pt x="33770" y="46336"/>
                  </a:lnTo>
                  <a:lnTo>
                    <a:pt x="28599" y="27112"/>
                  </a:lnTo>
                  <a:lnTo>
                    <a:pt x="33917" y="45675"/>
                  </a:lnTo>
                  <a:lnTo>
                    <a:pt x="35100" y="51018"/>
                  </a:lnTo>
                  <a:close/>
                </a:path>
                <a:path w="1029335" h="283845">
                  <a:moveTo>
                    <a:pt x="110723" y="165297"/>
                  </a:moveTo>
                  <a:lnTo>
                    <a:pt x="65769" y="165297"/>
                  </a:lnTo>
                  <a:lnTo>
                    <a:pt x="36404" y="56129"/>
                  </a:lnTo>
                  <a:lnTo>
                    <a:pt x="35951" y="54629"/>
                  </a:lnTo>
                  <a:lnTo>
                    <a:pt x="35428" y="52497"/>
                  </a:lnTo>
                  <a:lnTo>
                    <a:pt x="33917" y="45675"/>
                  </a:lnTo>
                  <a:lnTo>
                    <a:pt x="28599" y="27112"/>
                  </a:lnTo>
                  <a:lnTo>
                    <a:pt x="62753" y="27112"/>
                  </a:lnTo>
                  <a:lnTo>
                    <a:pt x="83935" y="92968"/>
                  </a:lnTo>
                  <a:lnTo>
                    <a:pt x="88307" y="106437"/>
                  </a:lnTo>
                  <a:lnTo>
                    <a:pt x="88421" y="106787"/>
                  </a:lnTo>
                  <a:lnTo>
                    <a:pt x="88543" y="107351"/>
                  </a:lnTo>
                  <a:lnTo>
                    <a:pt x="87277" y="113784"/>
                  </a:lnTo>
                  <a:lnTo>
                    <a:pt x="86870" y="113784"/>
                  </a:lnTo>
                  <a:lnTo>
                    <a:pt x="88595" y="114308"/>
                  </a:lnTo>
                  <a:lnTo>
                    <a:pt x="124309" y="114308"/>
                  </a:lnTo>
                  <a:lnTo>
                    <a:pt x="110723" y="165297"/>
                  </a:lnTo>
                  <a:close/>
                </a:path>
                <a:path w="1029335" h="283845">
                  <a:moveTo>
                    <a:pt x="141086" y="51018"/>
                  </a:moveTo>
                  <a:lnTo>
                    <a:pt x="142060" y="46336"/>
                  </a:lnTo>
                  <a:lnTo>
                    <a:pt x="147543" y="27112"/>
                  </a:lnTo>
                  <a:lnTo>
                    <a:pt x="141086" y="51018"/>
                  </a:lnTo>
                  <a:close/>
                </a:path>
                <a:path w="1029335" h="283845">
                  <a:moveTo>
                    <a:pt x="175355" y="279956"/>
                  </a:moveTo>
                  <a:lnTo>
                    <a:pt x="129001" y="279956"/>
                  </a:lnTo>
                  <a:lnTo>
                    <a:pt x="129198" y="165297"/>
                  </a:lnTo>
                  <a:lnTo>
                    <a:pt x="130822" y="126334"/>
                  </a:lnTo>
                  <a:lnTo>
                    <a:pt x="134408" y="85999"/>
                  </a:lnTo>
                  <a:lnTo>
                    <a:pt x="147543" y="27112"/>
                  </a:lnTo>
                  <a:lnTo>
                    <a:pt x="175355" y="27112"/>
                  </a:lnTo>
                  <a:lnTo>
                    <a:pt x="175355" y="279956"/>
                  </a:lnTo>
                  <a:close/>
                </a:path>
                <a:path w="1029335" h="283845">
                  <a:moveTo>
                    <a:pt x="88595" y="114308"/>
                  </a:moveTo>
                  <a:lnTo>
                    <a:pt x="86870" y="113784"/>
                  </a:lnTo>
                  <a:lnTo>
                    <a:pt x="87277" y="113784"/>
                  </a:lnTo>
                  <a:lnTo>
                    <a:pt x="88543" y="107351"/>
                  </a:lnTo>
                  <a:lnTo>
                    <a:pt x="89936" y="113784"/>
                  </a:lnTo>
                  <a:lnTo>
                    <a:pt x="88595" y="114308"/>
                  </a:lnTo>
                  <a:close/>
                </a:path>
                <a:path w="1029335" h="283845">
                  <a:moveTo>
                    <a:pt x="251933" y="279956"/>
                  </a:moveTo>
                  <a:lnTo>
                    <a:pt x="203481" y="279956"/>
                  </a:lnTo>
                  <a:lnTo>
                    <a:pt x="275372" y="3585"/>
                  </a:lnTo>
                  <a:lnTo>
                    <a:pt x="330296" y="3585"/>
                  </a:lnTo>
                  <a:lnTo>
                    <a:pt x="338899" y="36820"/>
                  </a:lnTo>
                  <a:lnTo>
                    <a:pt x="302659" y="36820"/>
                  </a:lnTo>
                  <a:lnTo>
                    <a:pt x="301500" y="48250"/>
                  </a:lnTo>
                  <a:lnTo>
                    <a:pt x="302047" y="62074"/>
                  </a:lnTo>
                  <a:lnTo>
                    <a:pt x="302635" y="66313"/>
                  </a:lnTo>
                  <a:lnTo>
                    <a:pt x="300921" y="78275"/>
                  </a:lnTo>
                  <a:lnTo>
                    <a:pt x="296887" y="96642"/>
                  </a:lnTo>
                  <a:lnTo>
                    <a:pt x="279220" y="168358"/>
                  </a:lnTo>
                  <a:lnTo>
                    <a:pt x="372949" y="168358"/>
                  </a:lnTo>
                  <a:lnTo>
                    <a:pt x="383839" y="210426"/>
                  </a:lnTo>
                  <a:lnTo>
                    <a:pt x="269075" y="210426"/>
                  </a:lnTo>
                  <a:lnTo>
                    <a:pt x="251933" y="279956"/>
                  </a:lnTo>
                  <a:close/>
                </a:path>
                <a:path w="1029335" h="283845">
                  <a:moveTo>
                    <a:pt x="302635" y="66313"/>
                  </a:moveTo>
                  <a:lnTo>
                    <a:pt x="302047" y="62074"/>
                  </a:lnTo>
                  <a:lnTo>
                    <a:pt x="301500" y="48250"/>
                  </a:lnTo>
                  <a:lnTo>
                    <a:pt x="302659" y="36820"/>
                  </a:lnTo>
                  <a:lnTo>
                    <a:pt x="303796" y="48250"/>
                  </a:lnTo>
                  <a:lnTo>
                    <a:pt x="303232" y="62074"/>
                  </a:lnTo>
                  <a:lnTo>
                    <a:pt x="302635" y="66313"/>
                  </a:lnTo>
                  <a:close/>
                </a:path>
                <a:path w="1029335" h="283845">
                  <a:moveTo>
                    <a:pt x="372949" y="168358"/>
                  </a:moveTo>
                  <a:lnTo>
                    <a:pt x="326098" y="168358"/>
                  </a:lnTo>
                  <a:lnTo>
                    <a:pt x="308256" y="96904"/>
                  </a:lnTo>
                  <a:lnTo>
                    <a:pt x="304297" y="78275"/>
                  </a:lnTo>
                  <a:lnTo>
                    <a:pt x="302635" y="66313"/>
                  </a:lnTo>
                  <a:lnTo>
                    <a:pt x="303232" y="62074"/>
                  </a:lnTo>
                  <a:lnTo>
                    <a:pt x="303796" y="48250"/>
                  </a:lnTo>
                  <a:lnTo>
                    <a:pt x="302659" y="36820"/>
                  </a:lnTo>
                  <a:lnTo>
                    <a:pt x="338899" y="36820"/>
                  </a:lnTo>
                  <a:lnTo>
                    <a:pt x="372949" y="168358"/>
                  </a:lnTo>
                  <a:close/>
                </a:path>
                <a:path w="1029335" h="283845">
                  <a:moveTo>
                    <a:pt x="401837" y="279956"/>
                  </a:moveTo>
                  <a:lnTo>
                    <a:pt x="353735" y="279956"/>
                  </a:lnTo>
                  <a:lnTo>
                    <a:pt x="336506" y="210426"/>
                  </a:lnTo>
                  <a:lnTo>
                    <a:pt x="383839" y="210426"/>
                  </a:lnTo>
                  <a:lnTo>
                    <a:pt x="401837" y="279956"/>
                  </a:lnTo>
                  <a:close/>
                </a:path>
                <a:path w="1029335" h="283845">
                  <a:moveTo>
                    <a:pt x="612753" y="47490"/>
                  </a:moveTo>
                  <a:lnTo>
                    <a:pt x="422354" y="47490"/>
                  </a:lnTo>
                  <a:lnTo>
                    <a:pt x="422354" y="3235"/>
                  </a:lnTo>
                  <a:lnTo>
                    <a:pt x="612753" y="3235"/>
                  </a:lnTo>
                  <a:lnTo>
                    <a:pt x="612753" y="47490"/>
                  </a:lnTo>
                  <a:close/>
                </a:path>
                <a:path w="1029335" h="283845">
                  <a:moveTo>
                    <a:pt x="541124" y="279956"/>
                  </a:moveTo>
                  <a:lnTo>
                    <a:pt x="493983" y="279956"/>
                  </a:lnTo>
                  <a:lnTo>
                    <a:pt x="493983" y="47490"/>
                  </a:lnTo>
                  <a:lnTo>
                    <a:pt x="541124" y="47490"/>
                  </a:lnTo>
                  <a:lnTo>
                    <a:pt x="541124" y="279956"/>
                  </a:lnTo>
                  <a:close/>
                </a:path>
                <a:path w="1029335" h="283845">
                  <a:moveTo>
                    <a:pt x="733935" y="283541"/>
                  </a:moveTo>
                  <a:lnTo>
                    <a:pt x="684497" y="270947"/>
                  </a:lnTo>
                  <a:lnTo>
                    <a:pt x="654850" y="235111"/>
                  </a:lnTo>
                  <a:lnTo>
                    <a:pt x="649100" y="200893"/>
                  </a:lnTo>
                  <a:lnTo>
                    <a:pt x="649127" y="82298"/>
                  </a:lnTo>
                  <a:lnTo>
                    <a:pt x="662038" y="34322"/>
                  </a:lnTo>
                  <a:lnTo>
                    <a:pt x="699104" y="5553"/>
                  </a:lnTo>
                  <a:lnTo>
                    <a:pt x="733935" y="0"/>
                  </a:lnTo>
                  <a:lnTo>
                    <a:pt x="751945" y="1388"/>
                  </a:lnTo>
                  <a:lnTo>
                    <a:pt x="794847" y="22214"/>
                  </a:lnTo>
                  <a:lnTo>
                    <a:pt x="809094" y="43554"/>
                  </a:lnTo>
                  <a:lnTo>
                    <a:pt x="733935" y="43554"/>
                  </a:lnTo>
                  <a:lnTo>
                    <a:pt x="725435" y="44177"/>
                  </a:lnTo>
                  <a:lnTo>
                    <a:pt x="696852" y="73449"/>
                  </a:lnTo>
                  <a:lnTo>
                    <a:pt x="696240" y="82298"/>
                  </a:lnTo>
                  <a:lnTo>
                    <a:pt x="696240" y="200893"/>
                  </a:lnTo>
                  <a:lnTo>
                    <a:pt x="717733" y="237516"/>
                  </a:lnTo>
                  <a:lnTo>
                    <a:pt x="733935" y="239987"/>
                  </a:lnTo>
                  <a:lnTo>
                    <a:pt x="809094" y="239987"/>
                  </a:lnTo>
                  <a:lnTo>
                    <a:pt x="805132" y="248525"/>
                  </a:lnTo>
                  <a:lnTo>
                    <a:pt x="795069" y="261152"/>
                  </a:lnTo>
                  <a:lnTo>
                    <a:pt x="782655" y="270947"/>
                  </a:lnTo>
                  <a:lnTo>
                    <a:pt x="768328" y="277944"/>
                  </a:lnTo>
                  <a:lnTo>
                    <a:pt x="752088" y="282142"/>
                  </a:lnTo>
                  <a:lnTo>
                    <a:pt x="733935" y="283541"/>
                  </a:lnTo>
                  <a:close/>
                </a:path>
                <a:path w="1029335" h="283845">
                  <a:moveTo>
                    <a:pt x="818070" y="90082"/>
                  </a:moveTo>
                  <a:lnTo>
                    <a:pt x="770930" y="90082"/>
                  </a:lnTo>
                  <a:lnTo>
                    <a:pt x="770334" y="77794"/>
                  </a:lnTo>
                  <a:lnTo>
                    <a:pt x="768547" y="67605"/>
                  </a:lnTo>
                  <a:lnTo>
                    <a:pt x="733935" y="43554"/>
                  </a:lnTo>
                  <a:lnTo>
                    <a:pt x="809094" y="43554"/>
                  </a:lnTo>
                  <a:lnTo>
                    <a:pt x="812320" y="50507"/>
                  </a:lnTo>
                  <a:lnTo>
                    <a:pt x="816633" y="68862"/>
                  </a:lnTo>
                  <a:lnTo>
                    <a:pt x="818070" y="90082"/>
                  </a:lnTo>
                  <a:close/>
                </a:path>
                <a:path w="1029335" h="283845">
                  <a:moveTo>
                    <a:pt x="809094" y="239987"/>
                  </a:moveTo>
                  <a:lnTo>
                    <a:pt x="733935" y="239987"/>
                  </a:lnTo>
                  <a:lnTo>
                    <a:pt x="742407" y="239369"/>
                  </a:lnTo>
                  <a:lnTo>
                    <a:pt x="749809" y="237516"/>
                  </a:lnTo>
                  <a:lnTo>
                    <a:pt x="770930" y="193459"/>
                  </a:lnTo>
                  <a:lnTo>
                    <a:pt x="818070" y="193459"/>
                  </a:lnTo>
                  <a:lnTo>
                    <a:pt x="816633" y="214679"/>
                  </a:lnTo>
                  <a:lnTo>
                    <a:pt x="812320" y="233034"/>
                  </a:lnTo>
                  <a:lnTo>
                    <a:pt x="809094" y="239987"/>
                  </a:lnTo>
                  <a:close/>
                </a:path>
                <a:path w="1029335" h="283845">
                  <a:moveTo>
                    <a:pt x="913015" y="279956"/>
                  </a:moveTo>
                  <a:lnTo>
                    <a:pt x="865874" y="279956"/>
                  </a:lnTo>
                  <a:lnTo>
                    <a:pt x="865874" y="3585"/>
                  </a:lnTo>
                  <a:lnTo>
                    <a:pt x="913015" y="3585"/>
                  </a:lnTo>
                  <a:lnTo>
                    <a:pt x="913015" y="115358"/>
                  </a:lnTo>
                  <a:lnTo>
                    <a:pt x="1029073" y="115358"/>
                  </a:lnTo>
                  <a:lnTo>
                    <a:pt x="1029073" y="159612"/>
                  </a:lnTo>
                  <a:lnTo>
                    <a:pt x="913015" y="159612"/>
                  </a:lnTo>
                  <a:lnTo>
                    <a:pt x="913015" y="279956"/>
                  </a:lnTo>
                  <a:close/>
                </a:path>
                <a:path w="1029335" h="283845">
                  <a:moveTo>
                    <a:pt x="1029073" y="115358"/>
                  </a:moveTo>
                  <a:lnTo>
                    <a:pt x="981932" y="115358"/>
                  </a:lnTo>
                  <a:lnTo>
                    <a:pt x="981932" y="3585"/>
                  </a:lnTo>
                  <a:lnTo>
                    <a:pt x="1029073" y="3585"/>
                  </a:lnTo>
                  <a:lnTo>
                    <a:pt x="1029073" y="115358"/>
                  </a:lnTo>
                  <a:close/>
                </a:path>
                <a:path w="1029335" h="283845">
                  <a:moveTo>
                    <a:pt x="1029073" y="279956"/>
                  </a:moveTo>
                  <a:lnTo>
                    <a:pt x="981932" y="279956"/>
                  </a:lnTo>
                  <a:lnTo>
                    <a:pt x="981932" y="159612"/>
                  </a:lnTo>
                  <a:lnTo>
                    <a:pt x="1029073" y="159612"/>
                  </a:lnTo>
                  <a:lnTo>
                    <a:pt x="1029073" y="279956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653" y="1553970"/>
            <a:ext cx="6856691" cy="1730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52062" y="4387634"/>
            <a:ext cx="5738357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(</a:t>
            </a:r>
            <a:r>
              <a:rPr sz="2191" spc="106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:Person)-[</a:t>
            </a:r>
            <a:r>
              <a:rPr sz="2191" spc="106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:ACTED_IN]-&gt;(</a:t>
            </a:r>
            <a:r>
              <a:rPr sz="2191" spc="106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:Movie)</a:t>
            </a:r>
            <a:endParaRPr sz="219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606" y="715618"/>
            <a:ext cx="8367077" cy="1242146"/>
          </a:xfrm>
          <a:prstGeom prst="rect">
            <a:avLst/>
          </a:prstGeom>
        </p:spPr>
        <p:txBody>
          <a:bodyPr vert="horz" wrap="square" lIns="0" tIns="10933" rIns="0" bIns="0" rtlCol="0" anchor="t">
            <a:spAutoFit/>
          </a:bodyPr>
          <a:lstStyle/>
          <a:p>
            <a:pPr marL="9939">
              <a:spcBef>
                <a:spcPts val="86"/>
              </a:spcBef>
            </a:pPr>
            <a:r>
              <a:rPr spc="-67" dirty="0"/>
              <a:t>Cypher</a:t>
            </a:r>
            <a:r>
              <a:rPr spc="-121" dirty="0"/>
              <a:t> </a:t>
            </a:r>
            <a:r>
              <a:rPr spc="-192" dirty="0"/>
              <a:t>is</a:t>
            </a:r>
            <a:r>
              <a:rPr spc="-117" dirty="0"/>
              <a:t> </a:t>
            </a:r>
            <a:r>
              <a:rPr spc="-172" dirty="0"/>
              <a:t>pattern</a:t>
            </a:r>
            <a:r>
              <a:rPr spc="-117" dirty="0"/>
              <a:t> </a:t>
            </a:r>
            <a:r>
              <a:rPr spc="-157" dirty="0"/>
              <a:t>matching</a:t>
            </a:r>
            <a:r>
              <a:rPr spc="-121" dirty="0"/>
              <a:t> </a:t>
            </a:r>
            <a:r>
              <a:rPr spc="-258" dirty="0"/>
              <a:t>with</a:t>
            </a:r>
            <a:r>
              <a:rPr spc="-117" dirty="0"/>
              <a:t> </a:t>
            </a:r>
            <a:r>
              <a:rPr spc="-329" dirty="0"/>
              <a:t>ASCII-</a:t>
            </a:r>
            <a:r>
              <a:rPr spc="-20" dirty="0"/>
              <a:t>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2770" y="4181300"/>
            <a:ext cx="11406643" cy="1778607"/>
            <a:chOff x="491289" y="5342772"/>
            <a:chExt cx="14575155" cy="2272665"/>
          </a:xfrm>
        </p:grpSpPr>
        <p:sp>
          <p:nvSpPr>
            <p:cNvPr id="4" name="object 4"/>
            <p:cNvSpPr/>
            <p:nvPr/>
          </p:nvSpPr>
          <p:spPr>
            <a:xfrm>
              <a:off x="491289" y="5342772"/>
              <a:ext cx="14575155" cy="2272665"/>
            </a:xfrm>
            <a:custGeom>
              <a:avLst/>
              <a:gdLst/>
              <a:ahLst/>
              <a:cxnLst/>
              <a:rect l="l" t="t" r="r" b="b"/>
              <a:pathLst>
                <a:path w="14575155" h="2272665">
                  <a:moveTo>
                    <a:pt x="14498413" y="2272213"/>
                  </a:moveTo>
                  <a:lnTo>
                    <a:pt x="76505" y="2272213"/>
                  </a:lnTo>
                  <a:lnTo>
                    <a:pt x="71180" y="2271688"/>
                  </a:lnTo>
                  <a:lnTo>
                    <a:pt x="31920" y="2255425"/>
                  </a:lnTo>
                  <a:lnTo>
                    <a:pt x="4175" y="2216699"/>
                  </a:lnTo>
                  <a:lnTo>
                    <a:pt x="0" y="2195708"/>
                  </a:lnTo>
                  <a:lnTo>
                    <a:pt x="0" y="2190331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5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195708"/>
                  </a:lnTo>
                  <a:lnTo>
                    <a:pt x="14558132" y="2240292"/>
                  </a:lnTo>
                  <a:lnTo>
                    <a:pt x="14519404" y="2268037"/>
                  </a:lnTo>
                  <a:lnTo>
                    <a:pt x="14503737" y="2271688"/>
                  </a:lnTo>
                  <a:lnTo>
                    <a:pt x="14498413" y="227221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  <p:sp>
          <p:nvSpPr>
            <p:cNvPr id="5" name="object 5"/>
            <p:cNvSpPr/>
            <p:nvPr/>
          </p:nvSpPr>
          <p:spPr>
            <a:xfrm>
              <a:off x="723193" y="5697398"/>
              <a:ext cx="1029335" cy="283845"/>
            </a:xfrm>
            <a:custGeom>
              <a:avLst/>
              <a:gdLst/>
              <a:ahLst/>
              <a:cxnLst/>
              <a:rect l="l" t="t" r="r" b="b"/>
              <a:pathLst>
                <a:path w="1029335" h="283845">
                  <a:moveTo>
                    <a:pt x="46440" y="279956"/>
                  </a:moveTo>
                  <a:lnTo>
                    <a:pt x="0" y="279956"/>
                  </a:lnTo>
                  <a:lnTo>
                    <a:pt x="0" y="3585"/>
                  </a:lnTo>
                  <a:lnTo>
                    <a:pt x="55186" y="3585"/>
                  </a:lnTo>
                  <a:lnTo>
                    <a:pt x="62753" y="27112"/>
                  </a:lnTo>
                  <a:lnTo>
                    <a:pt x="28599" y="27112"/>
                  </a:lnTo>
                  <a:lnTo>
                    <a:pt x="36000" y="54629"/>
                  </a:lnTo>
                  <a:lnTo>
                    <a:pt x="43379" y="104775"/>
                  </a:lnTo>
                  <a:lnTo>
                    <a:pt x="45675" y="143498"/>
                  </a:lnTo>
                  <a:lnTo>
                    <a:pt x="46249" y="161137"/>
                  </a:lnTo>
                  <a:lnTo>
                    <a:pt x="46440" y="279956"/>
                  </a:lnTo>
                  <a:close/>
                </a:path>
                <a:path w="1029335" h="283845">
                  <a:moveTo>
                    <a:pt x="124309" y="114308"/>
                  </a:moveTo>
                  <a:lnTo>
                    <a:pt x="88595" y="114308"/>
                  </a:lnTo>
                  <a:lnTo>
                    <a:pt x="89936" y="113784"/>
                  </a:lnTo>
                  <a:lnTo>
                    <a:pt x="88543" y="107351"/>
                  </a:lnTo>
                  <a:lnTo>
                    <a:pt x="88654" y="106787"/>
                  </a:lnTo>
                  <a:lnTo>
                    <a:pt x="92689" y="93318"/>
                  </a:lnTo>
                  <a:lnTo>
                    <a:pt x="120168" y="3585"/>
                  </a:lnTo>
                  <a:lnTo>
                    <a:pt x="175355" y="3585"/>
                  </a:lnTo>
                  <a:lnTo>
                    <a:pt x="175355" y="27112"/>
                  </a:lnTo>
                  <a:lnTo>
                    <a:pt x="147543" y="27112"/>
                  </a:lnTo>
                  <a:lnTo>
                    <a:pt x="142060" y="46336"/>
                  </a:lnTo>
                  <a:lnTo>
                    <a:pt x="139876" y="56129"/>
                  </a:lnTo>
                  <a:lnTo>
                    <a:pt x="137499" y="64807"/>
                  </a:lnTo>
                  <a:lnTo>
                    <a:pt x="124309" y="114308"/>
                  </a:lnTo>
                  <a:close/>
                </a:path>
                <a:path w="1029335" h="283845">
                  <a:moveTo>
                    <a:pt x="35100" y="51018"/>
                  </a:moveTo>
                  <a:lnTo>
                    <a:pt x="33770" y="46336"/>
                  </a:lnTo>
                  <a:lnTo>
                    <a:pt x="28599" y="27112"/>
                  </a:lnTo>
                  <a:lnTo>
                    <a:pt x="33917" y="45675"/>
                  </a:lnTo>
                  <a:lnTo>
                    <a:pt x="35100" y="51018"/>
                  </a:lnTo>
                  <a:close/>
                </a:path>
                <a:path w="1029335" h="283845">
                  <a:moveTo>
                    <a:pt x="110723" y="165297"/>
                  </a:moveTo>
                  <a:lnTo>
                    <a:pt x="65769" y="165297"/>
                  </a:lnTo>
                  <a:lnTo>
                    <a:pt x="36404" y="56129"/>
                  </a:lnTo>
                  <a:lnTo>
                    <a:pt x="35951" y="54629"/>
                  </a:lnTo>
                  <a:lnTo>
                    <a:pt x="35428" y="52497"/>
                  </a:lnTo>
                  <a:lnTo>
                    <a:pt x="33917" y="45675"/>
                  </a:lnTo>
                  <a:lnTo>
                    <a:pt x="28599" y="27112"/>
                  </a:lnTo>
                  <a:lnTo>
                    <a:pt x="62753" y="27112"/>
                  </a:lnTo>
                  <a:lnTo>
                    <a:pt x="83935" y="92968"/>
                  </a:lnTo>
                  <a:lnTo>
                    <a:pt x="88307" y="106437"/>
                  </a:lnTo>
                  <a:lnTo>
                    <a:pt x="88421" y="106787"/>
                  </a:lnTo>
                  <a:lnTo>
                    <a:pt x="88543" y="107351"/>
                  </a:lnTo>
                  <a:lnTo>
                    <a:pt x="87277" y="113784"/>
                  </a:lnTo>
                  <a:lnTo>
                    <a:pt x="86870" y="113784"/>
                  </a:lnTo>
                  <a:lnTo>
                    <a:pt x="88595" y="114308"/>
                  </a:lnTo>
                  <a:lnTo>
                    <a:pt x="124309" y="114308"/>
                  </a:lnTo>
                  <a:lnTo>
                    <a:pt x="110723" y="165297"/>
                  </a:lnTo>
                  <a:close/>
                </a:path>
                <a:path w="1029335" h="283845">
                  <a:moveTo>
                    <a:pt x="141086" y="51018"/>
                  </a:moveTo>
                  <a:lnTo>
                    <a:pt x="142060" y="46336"/>
                  </a:lnTo>
                  <a:lnTo>
                    <a:pt x="147543" y="27112"/>
                  </a:lnTo>
                  <a:lnTo>
                    <a:pt x="141086" y="51018"/>
                  </a:lnTo>
                  <a:close/>
                </a:path>
                <a:path w="1029335" h="283845">
                  <a:moveTo>
                    <a:pt x="175355" y="279956"/>
                  </a:moveTo>
                  <a:lnTo>
                    <a:pt x="129001" y="279956"/>
                  </a:lnTo>
                  <a:lnTo>
                    <a:pt x="129198" y="165297"/>
                  </a:lnTo>
                  <a:lnTo>
                    <a:pt x="130822" y="126334"/>
                  </a:lnTo>
                  <a:lnTo>
                    <a:pt x="134408" y="85999"/>
                  </a:lnTo>
                  <a:lnTo>
                    <a:pt x="147543" y="27112"/>
                  </a:lnTo>
                  <a:lnTo>
                    <a:pt x="175355" y="27112"/>
                  </a:lnTo>
                  <a:lnTo>
                    <a:pt x="175355" y="279956"/>
                  </a:lnTo>
                  <a:close/>
                </a:path>
                <a:path w="1029335" h="283845">
                  <a:moveTo>
                    <a:pt x="88595" y="114308"/>
                  </a:moveTo>
                  <a:lnTo>
                    <a:pt x="86870" y="113784"/>
                  </a:lnTo>
                  <a:lnTo>
                    <a:pt x="87277" y="113784"/>
                  </a:lnTo>
                  <a:lnTo>
                    <a:pt x="88543" y="107351"/>
                  </a:lnTo>
                  <a:lnTo>
                    <a:pt x="89936" y="113784"/>
                  </a:lnTo>
                  <a:lnTo>
                    <a:pt x="88595" y="114308"/>
                  </a:lnTo>
                  <a:close/>
                </a:path>
                <a:path w="1029335" h="283845">
                  <a:moveTo>
                    <a:pt x="251933" y="279956"/>
                  </a:moveTo>
                  <a:lnTo>
                    <a:pt x="203481" y="279956"/>
                  </a:lnTo>
                  <a:lnTo>
                    <a:pt x="275372" y="3585"/>
                  </a:lnTo>
                  <a:lnTo>
                    <a:pt x="330296" y="3585"/>
                  </a:lnTo>
                  <a:lnTo>
                    <a:pt x="338899" y="36820"/>
                  </a:lnTo>
                  <a:lnTo>
                    <a:pt x="302659" y="36820"/>
                  </a:lnTo>
                  <a:lnTo>
                    <a:pt x="301500" y="48250"/>
                  </a:lnTo>
                  <a:lnTo>
                    <a:pt x="302047" y="62074"/>
                  </a:lnTo>
                  <a:lnTo>
                    <a:pt x="302635" y="66313"/>
                  </a:lnTo>
                  <a:lnTo>
                    <a:pt x="300921" y="78275"/>
                  </a:lnTo>
                  <a:lnTo>
                    <a:pt x="296887" y="96642"/>
                  </a:lnTo>
                  <a:lnTo>
                    <a:pt x="279220" y="168358"/>
                  </a:lnTo>
                  <a:lnTo>
                    <a:pt x="372949" y="168358"/>
                  </a:lnTo>
                  <a:lnTo>
                    <a:pt x="383839" y="210426"/>
                  </a:lnTo>
                  <a:lnTo>
                    <a:pt x="269075" y="210426"/>
                  </a:lnTo>
                  <a:lnTo>
                    <a:pt x="251933" y="279956"/>
                  </a:lnTo>
                  <a:close/>
                </a:path>
                <a:path w="1029335" h="283845">
                  <a:moveTo>
                    <a:pt x="302635" y="66313"/>
                  </a:moveTo>
                  <a:lnTo>
                    <a:pt x="302047" y="62074"/>
                  </a:lnTo>
                  <a:lnTo>
                    <a:pt x="301500" y="48250"/>
                  </a:lnTo>
                  <a:lnTo>
                    <a:pt x="302659" y="36820"/>
                  </a:lnTo>
                  <a:lnTo>
                    <a:pt x="303796" y="48250"/>
                  </a:lnTo>
                  <a:lnTo>
                    <a:pt x="303232" y="62074"/>
                  </a:lnTo>
                  <a:lnTo>
                    <a:pt x="302635" y="66313"/>
                  </a:lnTo>
                  <a:close/>
                </a:path>
                <a:path w="1029335" h="283845">
                  <a:moveTo>
                    <a:pt x="372949" y="168358"/>
                  </a:moveTo>
                  <a:lnTo>
                    <a:pt x="326098" y="168358"/>
                  </a:lnTo>
                  <a:lnTo>
                    <a:pt x="308256" y="96904"/>
                  </a:lnTo>
                  <a:lnTo>
                    <a:pt x="304297" y="78275"/>
                  </a:lnTo>
                  <a:lnTo>
                    <a:pt x="302635" y="66313"/>
                  </a:lnTo>
                  <a:lnTo>
                    <a:pt x="303232" y="62074"/>
                  </a:lnTo>
                  <a:lnTo>
                    <a:pt x="303796" y="48250"/>
                  </a:lnTo>
                  <a:lnTo>
                    <a:pt x="302659" y="36820"/>
                  </a:lnTo>
                  <a:lnTo>
                    <a:pt x="338899" y="36820"/>
                  </a:lnTo>
                  <a:lnTo>
                    <a:pt x="372949" y="168358"/>
                  </a:lnTo>
                  <a:close/>
                </a:path>
                <a:path w="1029335" h="283845">
                  <a:moveTo>
                    <a:pt x="401837" y="279956"/>
                  </a:moveTo>
                  <a:lnTo>
                    <a:pt x="353735" y="279956"/>
                  </a:lnTo>
                  <a:lnTo>
                    <a:pt x="336506" y="210426"/>
                  </a:lnTo>
                  <a:lnTo>
                    <a:pt x="383839" y="210426"/>
                  </a:lnTo>
                  <a:lnTo>
                    <a:pt x="401837" y="279956"/>
                  </a:lnTo>
                  <a:close/>
                </a:path>
                <a:path w="1029335" h="283845">
                  <a:moveTo>
                    <a:pt x="612753" y="47490"/>
                  </a:moveTo>
                  <a:lnTo>
                    <a:pt x="422354" y="47490"/>
                  </a:lnTo>
                  <a:lnTo>
                    <a:pt x="422354" y="3235"/>
                  </a:lnTo>
                  <a:lnTo>
                    <a:pt x="612753" y="3235"/>
                  </a:lnTo>
                  <a:lnTo>
                    <a:pt x="612753" y="47490"/>
                  </a:lnTo>
                  <a:close/>
                </a:path>
                <a:path w="1029335" h="283845">
                  <a:moveTo>
                    <a:pt x="541124" y="279956"/>
                  </a:moveTo>
                  <a:lnTo>
                    <a:pt x="493983" y="279956"/>
                  </a:lnTo>
                  <a:lnTo>
                    <a:pt x="493983" y="47490"/>
                  </a:lnTo>
                  <a:lnTo>
                    <a:pt x="541124" y="47490"/>
                  </a:lnTo>
                  <a:lnTo>
                    <a:pt x="541124" y="279956"/>
                  </a:lnTo>
                  <a:close/>
                </a:path>
                <a:path w="1029335" h="283845">
                  <a:moveTo>
                    <a:pt x="733935" y="283541"/>
                  </a:moveTo>
                  <a:lnTo>
                    <a:pt x="684497" y="270947"/>
                  </a:lnTo>
                  <a:lnTo>
                    <a:pt x="654850" y="235111"/>
                  </a:lnTo>
                  <a:lnTo>
                    <a:pt x="649100" y="200893"/>
                  </a:lnTo>
                  <a:lnTo>
                    <a:pt x="649127" y="82298"/>
                  </a:lnTo>
                  <a:lnTo>
                    <a:pt x="662038" y="34322"/>
                  </a:lnTo>
                  <a:lnTo>
                    <a:pt x="699104" y="5553"/>
                  </a:lnTo>
                  <a:lnTo>
                    <a:pt x="733935" y="0"/>
                  </a:lnTo>
                  <a:lnTo>
                    <a:pt x="751945" y="1388"/>
                  </a:lnTo>
                  <a:lnTo>
                    <a:pt x="794847" y="22214"/>
                  </a:lnTo>
                  <a:lnTo>
                    <a:pt x="809094" y="43554"/>
                  </a:lnTo>
                  <a:lnTo>
                    <a:pt x="733935" y="43554"/>
                  </a:lnTo>
                  <a:lnTo>
                    <a:pt x="725435" y="44177"/>
                  </a:lnTo>
                  <a:lnTo>
                    <a:pt x="696852" y="73449"/>
                  </a:lnTo>
                  <a:lnTo>
                    <a:pt x="696240" y="82298"/>
                  </a:lnTo>
                  <a:lnTo>
                    <a:pt x="696240" y="200893"/>
                  </a:lnTo>
                  <a:lnTo>
                    <a:pt x="717733" y="237516"/>
                  </a:lnTo>
                  <a:lnTo>
                    <a:pt x="733935" y="239987"/>
                  </a:lnTo>
                  <a:lnTo>
                    <a:pt x="809094" y="239987"/>
                  </a:lnTo>
                  <a:lnTo>
                    <a:pt x="805132" y="248525"/>
                  </a:lnTo>
                  <a:lnTo>
                    <a:pt x="795069" y="261152"/>
                  </a:lnTo>
                  <a:lnTo>
                    <a:pt x="782655" y="270947"/>
                  </a:lnTo>
                  <a:lnTo>
                    <a:pt x="768328" y="277944"/>
                  </a:lnTo>
                  <a:lnTo>
                    <a:pt x="752088" y="282142"/>
                  </a:lnTo>
                  <a:lnTo>
                    <a:pt x="733935" y="283541"/>
                  </a:lnTo>
                  <a:close/>
                </a:path>
                <a:path w="1029335" h="283845">
                  <a:moveTo>
                    <a:pt x="818070" y="90082"/>
                  </a:moveTo>
                  <a:lnTo>
                    <a:pt x="770930" y="90082"/>
                  </a:lnTo>
                  <a:lnTo>
                    <a:pt x="770334" y="77794"/>
                  </a:lnTo>
                  <a:lnTo>
                    <a:pt x="768547" y="67605"/>
                  </a:lnTo>
                  <a:lnTo>
                    <a:pt x="733935" y="43554"/>
                  </a:lnTo>
                  <a:lnTo>
                    <a:pt x="809094" y="43554"/>
                  </a:lnTo>
                  <a:lnTo>
                    <a:pt x="812320" y="50507"/>
                  </a:lnTo>
                  <a:lnTo>
                    <a:pt x="816633" y="68862"/>
                  </a:lnTo>
                  <a:lnTo>
                    <a:pt x="818070" y="90082"/>
                  </a:lnTo>
                  <a:close/>
                </a:path>
                <a:path w="1029335" h="283845">
                  <a:moveTo>
                    <a:pt x="809094" y="239987"/>
                  </a:moveTo>
                  <a:lnTo>
                    <a:pt x="733935" y="239987"/>
                  </a:lnTo>
                  <a:lnTo>
                    <a:pt x="742407" y="239369"/>
                  </a:lnTo>
                  <a:lnTo>
                    <a:pt x="749809" y="237516"/>
                  </a:lnTo>
                  <a:lnTo>
                    <a:pt x="770930" y="193459"/>
                  </a:lnTo>
                  <a:lnTo>
                    <a:pt x="818070" y="193459"/>
                  </a:lnTo>
                  <a:lnTo>
                    <a:pt x="816633" y="214679"/>
                  </a:lnTo>
                  <a:lnTo>
                    <a:pt x="812320" y="233034"/>
                  </a:lnTo>
                  <a:lnTo>
                    <a:pt x="809094" y="239987"/>
                  </a:lnTo>
                  <a:close/>
                </a:path>
                <a:path w="1029335" h="283845">
                  <a:moveTo>
                    <a:pt x="913015" y="279956"/>
                  </a:moveTo>
                  <a:lnTo>
                    <a:pt x="865874" y="279956"/>
                  </a:lnTo>
                  <a:lnTo>
                    <a:pt x="865874" y="3585"/>
                  </a:lnTo>
                  <a:lnTo>
                    <a:pt x="913015" y="3585"/>
                  </a:lnTo>
                  <a:lnTo>
                    <a:pt x="913015" y="115358"/>
                  </a:lnTo>
                  <a:lnTo>
                    <a:pt x="1029073" y="115358"/>
                  </a:lnTo>
                  <a:lnTo>
                    <a:pt x="1029073" y="159612"/>
                  </a:lnTo>
                  <a:lnTo>
                    <a:pt x="913015" y="159612"/>
                  </a:lnTo>
                  <a:lnTo>
                    <a:pt x="913015" y="279956"/>
                  </a:lnTo>
                  <a:close/>
                </a:path>
                <a:path w="1029335" h="283845">
                  <a:moveTo>
                    <a:pt x="1029073" y="115358"/>
                  </a:moveTo>
                  <a:lnTo>
                    <a:pt x="981932" y="115358"/>
                  </a:lnTo>
                  <a:lnTo>
                    <a:pt x="981932" y="3585"/>
                  </a:lnTo>
                  <a:lnTo>
                    <a:pt x="1029073" y="3585"/>
                  </a:lnTo>
                  <a:lnTo>
                    <a:pt x="1029073" y="115358"/>
                  </a:lnTo>
                  <a:close/>
                </a:path>
                <a:path w="1029335" h="283845">
                  <a:moveTo>
                    <a:pt x="1029073" y="279956"/>
                  </a:moveTo>
                  <a:lnTo>
                    <a:pt x="981932" y="279956"/>
                  </a:lnTo>
                  <a:lnTo>
                    <a:pt x="981932" y="159612"/>
                  </a:lnTo>
                  <a:lnTo>
                    <a:pt x="1029073" y="159612"/>
                  </a:lnTo>
                  <a:lnTo>
                    <a:pt x="1029073" y="279956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653" y="1553970"/>
            <a:ext cx="6856691" cy="1730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52062" y="4387634"/>
            <a:ext cx="5738357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(a:Person)-[r:ACTED_IN]-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&gt;(m:Movie)</a:t>
            </a:r>
            <a:endParaRPr sz="219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606" y="715618"/>
            <a:ext cx="8367077" cy="626593"/>
          </a:xfrm>
          <a:prstGeom prst="rect">
            <a:avLst/>
          </a:prstGeom>
        </p:spPr>
        <p:txBody>
          <a:bodyPr vert="horz" wrap="square" lIns="0" tIns="10933" rIns="0" bIns="0" rtlCol="0" anchor="t">
            <a:spAutoFit/>
          </a:bodyPr>
          <a:lstStyle/>
          <a:p>
            <a:pPr marL="9939">
              <a:spcBef>
                <a:spcPts val="86"/>
              </a:spcBef>
            </a:pPr>
            <a:r>
              <a:rPr spc="-176" dirty="0"/>
              <a:t>Filtering</a:t>
            </a:r>
            <a:r>
              <a:rPr spc="-94" dirty="0"/>
              <a:t> </a:t>
            </a:r>
            <a:r>
              <a:rPr spc="-211" dirty="0"/>
              <a:t>results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2770" y="4181300"/>
            <a:ext cx="11406643" cy="1794510"/>
            <a:chOff x="491289" y="5342772"/>
            <a:chExt cx="14575155" cy="2292985"/>
          </a:xfrm>
        </p:grpSpPr>
        <p:sp>
          <p:nvSpPr>
            <p:cNvPr id="4" name="object 4"/>
            <p:cNvSpPr/>
            <p:nvPr/>
          </p:nvSpPr>
          <p:spPr>
            <a:xfrm>
              <a:off x="491289" y="5342772"/>
              <a:ext cx="14575155" cy="2292985"/>
            </a:xfrm>
            <a:custGeom>
              <a:avLst/>
              <a:gdLst/>
              <a:ahLst/>
              <a:cxnLst/>
              <a:rect l="l" t="t" r="r" b="b"/>
              <a:pathLst>
                <a:path w="14575155" h="2292984">
                  <a:moveTo>
                    <a:pt x="14498413" y="2292683"/>
                  </a:moveTo>
                  <a:lnTo>
                    <a:pt x="76505" y="2292683"/>
                  </a:lnTo>
                  <a:lnTo>
                    <a:pt x="71180" y="2292158"/>
                  </a:lnTo>
                  <a:lnTo>
                    <a:pt x="31920" y="2275896"/>
                  </a:lnTo>
                  <a:lnTo>
                    <a:pt x="4175" y="2237169"/>
                  </a:lnTo>
                  <a:lnTo>
                    <a:pt x="0" y="2216177"/>
                  </a:lnTo>
                  <a:lnTo>
                    <a:pt x="0" y="2210802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5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216177"/>
                  </a:lnTo>
                  <a:lnTo>
                    <a:pt x="14558132" y="2260763"/>
                  </a:lnTo>
                  <a:lnTo>
                    <a:pt x="14519404" y="2288507"/>
                  </a:lnTo>
                  <a:lnTo>
                    <a:pt x="14503737" y="2292159"/>
                  </a:lnTo>
                  <a:lnTo>
                    <a:pt x="14498413" y="229268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  <p:sp>
          <p:nvSpPr>
            <p:cNvPr id="5" name="object 5"/>
            <p:cNvSpPr/>
            <p:nvPr/>
          </p:nvSpPr>
          <p:spPr>
            <a:xfrm>
              <a:off x="704037" y="5697410"/>
              <a:ext cx="1053465" cy="915035"/>
            </a:xfrm>
            <a:custGeom>
              <a:avLst/>
              <a:gdLst/>
              <a:ahLst/>
              <a:cxnLst/>
              <a:rect l="l" t="t" r="r" b="b"/>
              <a:pathLst>
                <a:path w="1053464" h="915034">
                  <a:moveTo>
                    <a:pt x="194500" y="3581"/>
                  </a:moveTo>
                  <a:lnTo>
                    <a:pt x="166687" y="3581"/>
                  </a:lnTo>
                  <a:lnTo>
                    <a:pt x="166687" y="27101"/>
                  </a:lnTo>
                  <a:lnTo>
                    <a:pt x="159346" y="54648"/>
                  </a:lnTo>
                  <a:lnTo>
                    <a:pt x="161213" y="46329"/>
                  </a:lnTo>
                  <a:lnTo>
                    <a:pt x="160235" y="51015"/>
                  </a:lnTo>
                  <a:lnTo>
                    <a:pt x="166687" y="27101"/>
                  </a:lnTo>
                  <a:lnTo>
                    <a:pt x="166687" y="3581"/>
                  </a:lnTo>
                  <a:lnTo>
                    <a:pt x="139319" y="3581"/>
                  </a:lnTo>
                  <a:lnTo>
                    <a:pt x="111836" y="93306"/>
                  </a:lnTo>
                  <a:lnTo>
                    <a:pt x="107797" y="106781"/>
                  </a:lnTo>
                  <a:lnTo>
                    <a:pt x="107696" y="107340"/>
                  </a:lnTo>
                  <a:lnTo>
                    <a:pt x="107569" y="106781"/>
                  </a:lnTo>
                  <a:lnTo>
                    <a:pt x="107454" y="106426"/>
                  </a:lnTo>
                  <a:lnTo>
                    <a:pt x="103085" y="92964"/>
                  </a:lnTo>
                  <a:lnTo>
                    <a:pt x="81902" y="27101"/>
                  </a:lnTo>
                  <a:lnTo>
                    <a:pt x="74333" y="3581"/>
                  </a:lnTo>
                  <a:lnTo>
                    <a:pt x="54521" y="3581"/>
                  </a:lnTo>
                  <a:lnTo>
                    <a:pt x="54521" y="52285"/>
                  </a:lnTo>
                  <a:lnTo>
                    <a:pt x="52984" y="46596"/>
                  </a:lnTo>
                  <a:lnTo>
                    <a:pt x="54216" y="50927"/>
                  </a:lnTo>
                  <a:lnTo>
                    <a:pt x="54521" y="52285"/>
                  </a:lnTo>
                  <a:lnTo>
                    <a:pt x="54521" y="3581"/>
                  </a:lnTo>
                  <a:lnTo>
                    <a:pt x="19151" y="3581"/>
                  </a:lnTo>
                  <a:lnTo>
                    <a:pt x="19151" y="279946"/>
                  </a:lnTo>
                  <a:lnTo>
                    <a:pt x="65595" y="279946"/>
                  </a:lnTo>
                  <a:lnTo>
                    <a:pt x="65405" y="161137"/>
                  </a:lnTo>
                  <a:lnTo>
                    <a:pt x="62534" y="104775"/>
                  </a:lnTo>
                  <a:lnTo>
                    <a:pt x="57302" y="64795"/>
                  </a:lnTo>
                  <a:lnTo>
                    <a:pt x="55270" y="55219"/>
                  </a:lnTo>
                  <a:lnTo>
                    <a:pt x="55549" y="56121"/>
                  </a:lnTo>
                  <a:lnTo>
                    <a:pt x="84924" y="165290"/>
                  </a:lnTo>
                  <a:lnTo>
                    <a:pt x="129870" y="165290"/>
                  </a:lnTo>
                  <a:lnTo>
                    <a:pt x="143459" y="114300"/>
                  </a:lnTo>
                  <a:lnTo>
                    <a:pt x="156654" y="64795"/>
                  </a:lnTo>
                  <a:lnTo>
                    <a:pt x="158711" y="57238"/>
                  </a:lnTo>
                  <a:lnTo>
                    <a:pt x="156832" y="65963"/>
                  </a:lnTo>
                  <a:lnTo>
                    <a:pt x="153555" y="85991"/>
                  </a:lnTo>
                  <a:lnTo>
                    <a:pt x="149974" y="126326"/>
                  </a:lnTo>
                  <a:lnTo>
                    <a:pt x="148348" y="165290"/>
                  </a:lnTo>
                  <a:lnTo>
                    <a:pt x="148145" y="279946"/>
                  </a:lnTo>
                  <a:lnTo>
                    <a:pt x="194500" y="279946"/>
                  </a:lnTo>
                  <a:lnTo>
                    <a:pt x="194500" y="27101"/>
                  </a:lnTo>
                  <a:lnTo>
                    <a:pt x="194500" y="3581"/>
                  </a:lnTo>
                  <a:close/>
                </a:path>
                <a:path w="1053464" h="915034">
                  <a:moveTo>
                    <a:pt x="213741" y="638162"/>
                  </a:moveTo>
                  <a:lnTo>
                    <a:pt x="169227" y="638162"/>
                  </a:lnTo>
                  <a:lnTo>
                    <a:pt x="150926" y="811923"/>
                  </a:lnTo>
                  <a:lnTo>
                    <a:pt x="134518" y="668159"/>
                  </a:lnTo>
                  <a:lnTo>
                    <a:pt x="131102" y="638162"/>
                  </a:lnTo>
                  <a:lnTo>
                    <a:pt x="84569" y="638162"/>
                  </a:lnTo>
                  <a:lnTo>
                    <a:pt x="63195" y="807847"/>
                  </a:lnTo>
                  <a:lnTo>
                    <a:pt x="45910" y="638162"/>
                  </a:lnTo>
                  <a:lnTo>
                    <a:pt x="0" y="638162"/>
                  </a:lnTo>
                  <a:lnTo>
                    <a:pt x="31737" y="914527"/>
                  </a:lnTo>
                  <a:lnTo>
                    <a:pt x="85445" y="914527"/>
                  </a:lnTo>
                  <a:lnTo>
                    <a:pt x="89192" y="883831"/>
                  </a:lnTo>
                  <a:lnTo>
                    <a:pt x="107238" y="735825"/>
                  </a:lnTo>
                  <a:lnTo>
                    <a:pt x="127419" y="914527"/>
                  </a:lnTo>
                  <a:lnTo>
                    <a:pt x="181216" y="914527"/>
                  </a:lnTo>
                  <a:lnTo>
                    <a:pt x="184823" y="883831"/>
                  </a:lnTo>
                  <a:lnTo>
                    <a:pt x="213741" y="638162"/>
                  </a:lnTo>
                  <a:close/>
                </a:path>
                <a:path w="1053464" h="915034">
                  <a:moveTo>
                    <a:pt x="403402" y="638162"/>
                  </a:moveTo>
                  <a:lnTo>
                    <a:pt x="356273" y="638162"/>
                  </a:lnTo>
                  <a:lnTo>
                    <a:pt x="356273" y="749935"/>
                  </a:lnTo>
                  <a:lnTo>
                    <a:pt x="287350" y="749935"/>
                  </a:lnTo>
                  <a:lnTo>
                    <a:pt x="287350" y="638162"/>
                  </a:lnTo>
                  <a:lnTo>
                    <a:pt x="240207" y="638162"/>
                  </a:lnTo>
                  <a:lnTo>
                    <a:pt x="240207" y="914527"/>
                  </a:lnTo>
                  <a:lnTo>
                    <a:pt x="287350" y="914527"/>
                  </a:lnTo>
                  <a:lnTo>
                    <a:pt x="287350" y="794194"/>
                  </a:lnTo>
                  <a:lnTo>
                    <a:pt x="356273" y="794194"/>
                  </a:lnTo>
                  <a:lnTo>
                    <a:pt x="356273" y="914527"/>
                  </a:lnTo>
                  <a:lnTo>
                    <a:pt x="403402" y="914527"/>
                  </a:lnTo>
                  <a:lnTo>
                    <a:pt x="403402" y="794194"/>
                  </a:lnTo>
                  <a:lnTo>
                    <a:pt x="403402" y="749935"/>
                  </a:lnTo>
                  <a:lnTo>
                    <a:pt x="403402" y="638162"/>
                  </a:lnTo>
                  <a:close/>
                </a:path>
                <a:path w="1053464" h="915034">
                  <a:moveTo>
                    <a:pt x="420992" y="279946"/>
                  </a:moveTo>
                  <a:lnTo>
                    <a:pt x="402983" y="210426"/>
                  </a:lnTo>
                  <a:lnTo>
                    <a:pt x="392099" y="168351"/>
                  </a:lnTo>
                  <a:lnTo>
                    <a:pt x="358051" y="36817"/>
                  </a:lnTo>
                  <a:lnTo>
                    <a:pt x="349440" y="3581"/>
                  </a:lnTo>
                  <a:lnTo>
                    <a:pt x="345249" y="3581"/>
                  </a:lnTo>
                  <a:lnTo>
                    <a:pt x="345249" y="168351"/>
                  </a:lnTo>
                  <a:lnTo>
                    <a:pt x="298373" y="168351"/>
                  </a:lnTo>
                  <a:lnTo>
                    <a:pt x="316039" y="96634"/>
                  </a:lnTo>
                  <a:lnTo>
                    <a:pt x="320065" y="78270"/>
                  </a:lnTo>
                  <a:lnTo>
                    <a:pt x="321779" y="66306"/>
                  </a:lnTo>
                  <a:lnTo>
                    <a:pt x="323443" y="78270"/>
                  </a:lnTo>
                  <a:lnTo>
                    <a:pt x="327406" y="96901"/>
                  </a:lnTo>
                  <a:lnTo>
                    <a:pt x="345249" y="168351"/>
                  </a:lnTo>
                  <a:lnTo>
                    <a:pt x="345249" y="3581"/>
                  </a:lnTo>
                  <a:lnTo>
                    <a:pt x="294525" y="3581"/>
                  </a:lnTo>
                  <a:lnTo>
                    <a:pt x="222631" y="279946"/>
                  </a:lnTo>
                  <a:lnTo>
                    <a:pt x="271081" y="279946"/>
                  </a:lnTo>
                  <a:lnTo>
                    <a:pt x="288226" y="210426"/>
                  </a:lnTo>
                  <a:lnTo>
                    <a:pt x="355650" y="210426"/>
                  </a:lnTo>
                  <a:lnTo>
                    <a:pt x="372884" y="279946"/>
                  </a:lnTo>
                  <a:lnTo>
                    <a:pt x="420992" y="279946"/>
                  </a:lnTo>
                  <a:close/>
                </a:path>
                <a:path w="1053464" h="915034">
                  <a:moveTo>
                    <a:pt x="622985" y="638162"/>
                  </a:moveTo>
                  <a:lnTo>
                    <a:pt x="457682" y="638162"/>
                  </a:lnTo>
                  <a:lnTo>
                    <a:pt x="457682" y="914527"/>
                  </a:lnTo>
                  <a:lnTo>
                    <a:pt x="622985" y="914527"/>
                  </a:lnTo>
                  <a:lnTo>
                    <a:pt x="622985" y="870623"/>
                  </a:lnTo>
                  <a:lnTo>
                    <a:pt x="504393" y="870623"/>
                  </a:lnTo>
                  <a:lnTo>
                    <a:pt x="504393" y="792353"/>
                  </a:lnTo>
                  <a:lnTo>
                    <a:pt x="610476" y="792353"/>
                  </a:lnTo>
                  <a:lnTo>
                    <a:pt x="610476" y="748449"/>
                  </a:lnTo>
                  <a:lnTo>
                    <a:pt x="504393" y="748449"/>
                  </a:lnTo>
                  <a:lnTo>
                    <a:pt x="504393" y="682066"/>
                  </a:lnTo>
                  <a:lnTo>
                    <a:pt x="622985" y="682066"/>
                  </a:lnTo>
                  <a:lnTo>
                    <a:pt x="622985" y="638162"/>
                  </a:lnTo>
                  <a:close/>
                </a:path>
                <a:path w="1053464" h="915034">
                  <a:moveTo>
                    <a:pt x="631901" y="3225"/>
                  </a:moveTo>
                  <a:lnTo>
                    <a:pt x="441502" y="3225"/>
                  </a:lnTo>
                  <a:lnTo>
                    <a:pt x="441502" y="47485"/>
                  </a:lnTo>
                  <a:lnTo>
                    <a:pt x="513130" y="47485"/>
                  </a:lnTo>
                  <a:lnTo>
                    <a:pt x="513130" y="279946"/>
                  </a:lnTo>
                  <a:lnTo>
                    <a:pt x="560273" y="279946"/>
                  </a:lnTo>
                  <a:lnTo>
                    <a:pt x="560273" y="47485"/>
                  </a:lnTo>
                  <a:lnTo>
                    <a:pt x="631901" y="47485"/>
                  </a:lnTo>
                  <a:lnTo>
                    <a:pt x="631901" y="3225"/>
                  </a:lnTo>
                  <a:close/>
                </a:path>
                <a:path w="1053464" h="915034">
                  <a:moveTo>
                    <a:pt x="837222" y="90081"/>
                  </a:moveTo>
                  <a:lnTo>
                    <a:pt x="835787" y="68859"/>
                  </a:lnTo>
                  <a:lnTo>
                    <a:pt x="831469" y="50495"/>
                  </a:lnTo>
                  <a:lnTo>
                    <a:pt x="828243" y="43548"/>
                  </a:lnTo>
                  <a:lnTo>
                    <a:pt x="824280" y="35013"/>
                  </a:lnTo>
                  <a:lnTo>
                    <a:pt x="787311" y="5549"/>
                  </a:lnTo>
                  <a:lnTo>
                    <a:pt x="753084" y="0"/>
                  </a:lnTo>
                  <a:lnTo>
                    <a:pt x="734695" y="1384"/>
                  </a:lnTo>
                  <a:lnTo>
                    <a:pt x="691248" y="22212"/>
                  </a:lnTo>
                  <a:lnTo>
                    <a:pt x="669683" y="64528"/>
                  </a:lnTo>
                  <a:lnTo>
                    <a:pt x="669594" y="65697"/>
                  </a:lnTo>
                  <a:lnTo>
                    <a:pt x="668274" y="82296"/>
                  </a:lnTo>
                  <a:lnTo>
                    <a:pt x="668248" y="200888"/>
                  </a:lnTo>
                  <a:lnTo>
                    <a:pt x="681189" y="249212"/>
                  </a:lnTo>
                  <a:lnTo>
                    <a:pt x="718159" y="277939"/>
                  </a:lnTo>
                  <a:lnTo>
                    <a:pt x="753084" y="283540"/>
                  </a:lnTo>
                  <a:lnTo>
                    <a:pt x="771232" y="282130"/>
                  </a:lnTo>
                  <a:lnTo>
                    <a:pt x="814222" y="261150"/>
                  </a:lnTo>
                  <a:lnTo>
                    <a:pt x="828243" y="239979"/>
                  </a:lnTo>
                  <a:lnTo>
                    <a:pt x="831469" y="233032"/>
                  </a:lnTo>
                  <a:lnTo>
                    <a:pt x="835787" y="214668"/>
                  </a:lnTo>
                  <a:lnTo>
                    <a:pt x="837222" y="193459"/>
                  </a:lnTo>
                  <a:lnTo>
                    <a:pt x="790079" y="193459"/>
                  </a:lnTo>
                  <a:lnTo>
                    <a:pt x="789482" y="205752"/>
                  </a:lnTo>
                  <a:lnTo>
                    <a:pt x="787692" y="215950"/>
                  </a:lnTo>
                  <a:lnTo>
                    <a:pt x="753084" y="239979"/>
                  </a:lnTo>
                  <a:lnTo>
                    <a:pt x="744448" y="239369"/>
                  </a:lnTo>
                  <a:lnTo>
                    <a:pt x="715987" y="209931"/>
                  </a:lnTo>
                  <a:lnTo>
                    <a:pt x="715391" y="200888"/>
                  </a:lnTo>
                  <a:lnTo>
                    <a:pt x="715391" y="82296"/>
                  </a:lnTo>
                  <a:lnTo>
                    <a:pt x="737095" y="46037"/>
                  </a:lnTo>
                  <a:lnTo>
                    <a:pt x="753084" y="43548"/>
                  </a:lnTo>
                  <a:lnTo>
                    <a:pt x="761555" y="44170"/>
                  </a:lnTo>
                  <a:lnTo>
                    <a:pt x="789482" y="77787"/>
                  </a:lnTo>
                  <a:lnTo>
                    <a:pt x="790079" y="90081"/>
                  </a:lnTo>
                  <a:lnTo>
                    <a:pt x="837222" y="90081"/>
                  </a:lnTo>
                  <a:close/>
                </a:path>
                <a:path w="1053464" h="915034">
                  <a:moveTo>
                    <a:pt x="851217" y="914527"/>
                  </a:moveTo>
                  <a:lnTo>
                    <a:pt x="798118" y="803465"/>
                  </a:lnTo>
                  <a:lnTo>
                    <a:pt x="795070" y="797077"/>
                  </a:lnTo>
                  <a:lnTo>
                    <a:pt x="803783" y="793394"/>
                  </a:lnTo>
                  <a:lnTo>
                    <a:pt x="812190" y="787781"/>
                  </a:lnTo>
                  <a:lnTo>
                    <a:pt x="839444" y="747776"/>
                  </a:lnTo>
                  <a:lnTo>
                    <a:pt x="843254" y="720813"/>
                  </a:lnTo>
                  <a:lnTo>
                    <a:pt x="842594" y="709079"/>
                  </a:lnTo>
                  <a:lnTo>
                    <a:pt x="826693" y="668985"/>
                  </a:lnTo>
                  <a:lnTo>
                    <a:pt x="795070" y="645325"/>
                  </a:lnTo>
                  <a:lnTo>
                    <a:pt x="795070" y="720813"/>
                  </a:lnTo>
                  <a:lnTo>
                    <a:pt x="794435" y="729424"/>
                  </a:lnTo>
                  <a:lnTo>
                    <a:pt x="766165" y="759333"/>
                  </a:lnTo>
                  <a:lnTo>
                    <a:pt x="758151" y="759993"/>
                  </a:lnTo>
                  <a:lnTo>
                    <a:pt x="716788" y="759993"/>
                  </a:lnTo>
                  <a:lnTo>
                    <a:pt x="716788" y="681710"/>
                  </a:lnTo>
                  <a:lnTo>
                    <a:pt x="758151" y="681710"/>
                  </a:lnTo>
                  <a:lnTo>
                    <a:pt x="792556" y="704824"/>
                  </a:lnTo>
                  <a:lnTo>
                    <a:pt x="795070" y="720813"/>
                  </a:lnTo>
                  <a:lnTo>
                    <a:pt x="795070" y="645325"/>
                  </a:lnTo>
                  <a:lnTo>
                    <a:pt x="792327" y="644067"/>
                  </a:lnTo>
                  <a:lnTo>
                    <a:pt x="781596" y="640791"/>
                  </a:lnTo>
                  <a:lnTo>
                    <a:pt x="770204" y="638822"/>
                  </a:lnTo>
                  <a:lnTo>
                    <a:pt x="758151" y="638162"/>
                  </a:lnTo>
                  <a:lnTo>
                    <a:pt x="669734" y="638162"/>
                  </a:lnTo>
                  <a:lnTo>
                    <a:pt x="669734" y="914527"/>
                  </a:lnTo>
                  <a:lnTo>
                    <a:pt x="716788" y="914527"/>
                  </a:lnTo>
                  <a:lnTo>
                    <a:pt x="716788" y="803465"/>
                  </a:lnTo>
                  <a:lnTo>
                    <a:pt x="746531" y="803465"/>
                  </a:lnTo>
                  <a:lnTo>
                    <a:pt x="796645" y="914527"/>
                  </a:lnTo>
                  <a:lnTo>
                    <a:pt x="851217" y="914527"/>
                  </a:lnTo>
                  <a:close/>
                </a:path>
                <a:path w="1053464" h="915034">
                  <a:moveTo>
                    <a:pt x="1048219" y="3581"/>
                  </a:moveTo>
                  <a:lnTo>
                    <a:pt x="1001077" y="3581"/>
                  </a:lnTo>
                  <a:lnTo>
                    <a:pt x="1001077" y="115354"/>
                  </a:lnTo>
                  <a:lnTo>
                    <a:pt x="932167" y="115354"/>
                  </a:lnTo>
                  <a:lnTo>
                    <a:pt x="932167" y="3581"/>
                  </a:lnTo>
                  <a:lnTo>
                    <a:pt x="885024" y="3581"/>
                  </a:lnTo>
                  <a:lnTo>
                    <a:pt x="885024" y="279946"/>
                  </a:lnTo>
                  <a:lnTo>
                    <a:pt x="932167" y="279946"/>
                  </a:lnTo>
                  <a:lnTo>
                    <a:pt x="932167" y="159600"/>
                  </a:lnTo>
                  <a:lnTo>
                    <a:pt x="1001077" y="159600"/>
                  </a:lnTo>
                  <a:lnTo>
                    <a:pt x="1001077" y="279946"/>
                  </a:lnTo>
                  <a:lnTo>
                    <a:pt x="1048219" y="279946"/>
                  </a:lnTo>
                  <a:lnTo>
                    <a:pt x="1048219" y="159600"/>
                  </a:lnTo>
                  <a:lnTo>
                    <a:pt x="1048219" y="115354"/>
                  </a:lnTo>
                  <a:lnTo>
                    <a:pt x="1048219" y="3581"/>
                  </a:lnTo>
                  <a:close/>
                </a:path>
                <a:path w="1053464" h="915034">
                  <a:moveTo>
                    <a:pt x="1052855" y="638162"/>
                  </a:moveTo>
                  <a:lnTo>
                    <a:pt x="887564" y="638162"/>
                  </a:lnTo>
                  <a:lnTo>
                    <a:pt x="887564" y="914527"/>
                  </a:lnTo>
                  <a:lnTo>
                    <a:pt x="1052855" y="914527"/>
                  </a:lnTo>
                  <a:lnTo>
                    <a:pt x="1052855" y="870623"/>
                  </a:lnTo>
                  <a:lnTo>
                    <a:pt x="934262" y="870623"/>
                  </a:lnTo>
                  <a:lnTo>
                    <a:pt x="934262" y="792353"/>
                  </a:lnTo>
                  <a:lnTo>
                    <a:pt x="1040345" y="792353"/>
                  </a:lnTo>
                  <a:lnTo>
                    <a:pt x="1040345" y="748449"/>
                  </a:lnTo>
                  <a:lnTo>
                    <a:pt x="934262" y="748449"/>
                  </a:lnTo>
                  <a:lnTo>
                    <a:pt x="934262" y="682066"/>
                  </a:lnTo>
                  <a:lnTo>
                    <a:pt x="1052855" y="682066"/>
                  </a:lnTo>
                  <a:lnTo>
                    <a:pt x="1052855" y="638162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653" y="1553970"/>
            <a:ext cx="6856691" cy="1730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52062" y="4227432"/>
            <a:ext cx="5738357" cy="972875"/>
          </a:xfrm>
          <a:prstGeom prst="rect">
            <a:avLst/>
          </a:prstGeom>
        </p:spPr>
        <p:txBody>
          <a:bodyPr vert="horz" wrap="square" lIns="0" tIns="9442" rIns="0" bIns="0" rtlCol="0">
            <a:spAutoFit/>
          </a:bodyPr>
          <a:lstStyle/>
          <a:p>
            <a:pPr marL="9939" marR="3976">
              <a:lnSpc>
                <a:spcPct val="148700"/>
              </a:lnSpc>
              <a:spcBef>
                <a:spcPts val="74"/>
              </a:spcBef>
            </a:pP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(a:Person)-[r:ACTED_IN]-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&gt;(m:Movie) </a:t>
            </a: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a.name</a:t>
            </a:r>
            <a:r>
              <a:rPr sz="2191" spc="51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=</a:t>
            </a:r>
            <a:r>
              <a:rPr sz="2191" spc="51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dirty="0">
                <a:solidFill>
                  <a:srgbClr val="BE2F72"/>
                </a:solidFill>
                <a:latin typeface="Courier New"/>
                <a:cs typeface="Courier New"/>
              </a:rPr>
              <a:t>'Tom</a:t>
            </a:r>
            <a:r>
              <a:rPr sz="2191" spc="55" dirty="0">
                <a:solidFill>
                  <a:srgbClr val="BE2F72"/>
                </a:solidFill>
                <a:latin typeface="Courier New"/>
                <a:cs typeface="Courier New"/>
              </a:rPr>
              <a:t> </a:t>
            </a:r>
            <a:r>
              <a:rPr sz="2191" spc="-8" dirty="0">
                <a:solidFill>
                  <a:srgbClr val="BE2F72"/>
                </a:solidFill>
                <a:latin typeface="Courier New"/>
                <a:cs typeface="Courier New"/>
              </a:rPr>
              <a:t>Hanks'</a:t>
            </a:r>
            <a:endParaRPr sz="2191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E9E037-D769-4EE7-F6E5-3766A67DC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E813B4C-6731-0B72-5252-A79AB0E20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3900"/>
            <a:ext cx="1058875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4986C87-50BD-80A4-0614-BD91341E2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r>
              <a:rPr lang="en-US" b="1" dirty="0"/>
              <a:t>Graph Database</a:t>
            </a:r>
          </a:p>
          <a:p>
            <a:r>
              <a:rPr lang="en-US" b="1" dirty="0"/>
              <a:t>Vector Database</a:t>
            </a:r>
            <a:endParaRPr lang="en-IN" b="1" i="0" dirty="0">
              <a:effectLst/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Roboto" panose="02000000000000000000" pitchFamily="2" charset="0"/>
              </a:rPr>
              <a:t>RAG and </a:t>
            </a:r>
            <a:r>
              <a:rPr lang="en-IN" b="1" i="0" dirty="0" err="1">
                <a:effectLst/>
                <a:latin typeface="Roboto" panose="02000000000000000000" pitchFamily="2" charset="0"/>
              </a:rPr>
              <a:t>GraphRAG</a:t>
            </a:r>
            <a:endParaRPr lang="en-IN" b="1" i="0" dirty="0">
              <a:effectLst/>
              <a:latin typeface="Roboto" panose="020000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 err="1">
                <a:latin typeface="Roboto" panose="02000000000000000000" pitchFamily="2" charset="0"/>
              </a:rPr>
              <a:t>HybridRAG</a:t>
            </a:r>
            <a:endParaRPr lang="en-IN" b="1" i="0" dirty="0">
              <a:effectLst/>
              <a:latin typeface="Roboto" panose="02000000000000000000" pitchFamily="2" charset="0"/>
            </a:endParaRPr>
          </a:p>
          <a:p>
            <a:r>
              <a:rPr lang="en-IN" b="1" i="0" dirty="0" err="1">
                <a:effectLst/>
                <a:latin typeface="Roboto" panose="02000000000000000000" pitchFamily="2" charset="0"/>
              </a:rPr>
              <a:t>Langchain</a:t>
            </a:r>
            <a:endParaRPr lang="en-IN" b="1" dirty="0">
              <a:latin typeface="Roboto" panose="02000000000000000000" pitchFamily="2" charset="0"/>
            </a:endParaRPr>
          </a:p>
          <a:p>
            <a:r>
              <a:rPr lang="en-IN" b="1" i="0" dirty="0">
                <a:effectLst/>
                <a:latin typeface="Roboto" panose="02000000000000000000" pitchFamily="2" charset="0"/>
              </a:rPr>
              <a:t>Live Workshop</a:t>
            </a:r>
          </a:p>
        </p:txBody>
      </p:sp>
      <p:pic>
        <p:nvPicPr>
          <p:cNvPr id="7" name="Graphic 6" descr="Wind Chime">
            <a:extLst>
              <a:ext uri="{FF2B5EF4-FFF2-40B4-BE49-F238E27FC236}">
                <a16:creationId xmlns:a16="http://schemas.microsoft.com/office/drawing/2014/main" id="{B60ED5BD-B50F-E500-C16A-AA034513A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87920" y="2102261"/>
            <a:ext cx="3903980" cy="390398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0E8146-6E65-2E6C-0C86-547E3C925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9065" y="6145599"/>
            <a:ext cx="1058283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096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6606" y="715618"/>
            <a:ext cx="8367077" cy="626593"/>
          </a:xfrm>
          <a:prstGeom prst="rect">
            <a:avLst/>
          </a:prstGeom>
        </p:spPr>
        <p:txBody>
          <a:bodyPr vert="horz" wrap="square" lIns="0" tIns="10933" rIns="0" bIns="0" rtlCol="0" anchor="t">
            <a:spAutoFit/>
          </a:bodyPr>
          <a:lstStyle/>
          <a:p>
            <a:pPr marL="9939">
              <a:spcBef>
                <a:spcPts val="86"/>
              </a:spcBef>
            </a:pPr>
            <a:r>
              <a:rPr spc="-168" dirty="0"/>
              <a:t>Controlling</a:t>
            </a:r>
            <a:r>
              <a:rPr spc="-70" dirty="0"/>
              <a:t> </a:t>
            </a:r>
            <a:r>
              <a:rPr spc="-207" dirty="0"/>
              <a:t>outputs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92770" y="4181300"/>
            <a:ext cx="11406643" cy="1810413"/>
            <a:chOff x="491289" y="5342772"/>
            <a:chExt cx="14575155" cy="2313305"/>
          </a:xfrm>
        </p:grpSpPr>
        <p:sp>
          <p:nvSpPr>
            <p:cNvPr id="4" name="object 4"/>
            <p:cNvSpPr/>
            <p:nvPr/>
          </p:nvSpPr>
          <p:spPr>
            <a:xfrm>
              <a:off x="491289" y="5342772"/>
              <a:ext cx="14575155" cy="2313305"/>
            </a:xfrm>
            <a:custGeom>
              <a:avLst/>
              <a:gdLst/>
              <a:ahLst/>
              <a:cxnLst/>
              <a:rect l="l" t="t" r="r" b="b"/>
              <a:pathLst>
                <a:path w="14575155" h="2313304">
                  <a:moveTo>
                    <a:pt x="14498413" y="2313153"/>
                  </a:moveTo>
                  <a:lnTo>
                    <a:pt x="76505" y="2313153"/>
                  </a:lnTo>
                  <a:lnTo>
                    <a:pt x="71180" y="2312628"/>
                  </a:lnTo>
                  <a:lnTo>
                    <a:pt x="31920" y="2296366"/>
                  </a:lnTo>
                  <a:lnTo>
                    <a:pt x="4175" y="2257639"/>
                  </a:lnTo>
                  <a:lnTo>
                    <a:pt x="0" y="2236648"/>
                  </a:lnTo>
                  <a:lnTo>
                    <a:pt x="0" y="2231272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5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2236648"/>
                  </a:lnTo>
                  <a:lnTo>
                    <a:pt x="14558132" y="2281233"/>
                  </a:lnTo>
                  <a:lnTo>
                    <a:pt x="14519404" y="2308978"/>
                  </a:lnTo>
                  <a:lnTo>
                    <a:pt x="14503737" y="2312628"/>
                  </a:lnTo>
                  <a:lnTo>
                    <a:pt x="14498413" y="2313153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  <p:sp>
          <p:nvSpPr>
            <p:cNvPr id="5" name="object 5"/>
            <p:cNvSpPr/>
            <p:nvPr/>
          </p:nvSpPr>
          <p:spPr>
            <a:xfrm>
              <a:off x="704037" y="5697410"/>
              <a:ext cx="5354320" cy="1553210"/>
            </a:xfrm>
            <a:custGeom>
              <a:avLst/>
              <a:gdLst/>
              <a:ahLst/>
              <a:cxnLst/>
              <a:rect l="l" t="t" r="r" b="b"/>
              <a:pathLst>
                <a:path w="5354320" h="1553209">
                  <a:moveTo>
                    <a:pt x="194500" y="3581"/>
                  </a:moveTo>
                  <a:lnTo>
                    <a:pt x="166687" y="3581"/>
                  </a:lnTo>
                  <a:lnTo>
                    <a:pt x="166687" y="27101"/>
                  </a:lnTo>
                  <a:lnTo>
                    <a:pt x="159346" y="54648"/>
                  </a:lnTo>
                  <a:lnTo>
                    <a:pt x="161213" y="46329"/>
                  </a:lnTo>
                  <a:lnTo>
                    <a:pt x="160235" y="51015"/>
                  </a:lnTo>
                  <a:lnTo>
                    <a:pt x="166687" y="27101"/>
                  </a:lnTo>
                  <a:lnTo>
                    <a:pt x="166687" y="3581"/>
                  </a:lnTo>
                  <a:lnTo>
                    <a:pt x="139319" y="3581"/>
                  </a:lnTo>
                  <a:lnTo>
                    <a:pt x="111836" y="93306"/>
                  </a:lnTo>
                  <a:lnTo>
                    <a:pt x="107797" y="106781"/>
                  </a:lnTo>
                  <a:lnTo>
                    <a:pt x="107696" y="107340"/>
                  </a:lnTo>
                  <a:lnTo>
                    <a:pt x="107569" y="106781"/>
                  </a:lnTo>
                  <a:lnTo>
                    <a:pt x="107454" y="106426"/>
                  </a:lnTo>
                  <a:lnTo>
                    <a:pt x="103085" y="92964"/>
                  </a:lnTo>
                  <a:lnTo>
                    <a:pt x="81902" y="27101"/>
                  </a:lnTo>
                  <a:lnTo>
                    <a:pt x="74333" y="3581"/>
                  </a:lnTo>
                  <a:lnTo>
                    <a:pt x="54521" y="3581"/>
                  </a:lnTo>
                  <a:lnTo>
                    <a:pt x="54521" y="52285"/>
                  </a:lnTo>
                  <a:lnTo>
                    <a:pt x="52984" y="46596"/>
                  </a:lnTo>
                  <a:lnTo>
                    <a:pt x="54216" y="50927"/>
                  </a:lnTo>
                  <a:lnTo>
                    <a:pt x="54521" y="52285"/>
                  </a:lnTo>
                  <a:lnTo>
                    <a:pt x="54521" y="3581"/>
                  </a:lnTo>
                  <a:lnTo>
                    <a:pt x="19151" y="3581"/>
                  </a:lnTo>
                  <a:lnTo>
                    <a:pt x="19151" y="279946"/>
                  </a:lnTo>
                  <a:lnTo>
                    <a:pt x="65595" y="279946"/>
                  </a:lnTo>
                  <a:lnTo>
                    <a:pt x="65405" y="161137"/>
                  </a:lnTo>
                  <a:lnTo>
                    <a:pt x="62534" y="104775"/>
                  </a:lnTo>
                  <a:lnTo>
                    <a:pt x="57302" y="64795"/>
                  </a:lnTo>
                  <a:lnTo>
                    <a:pt x="55270" y="55219"/>
                  </a:lnTo>
                  <a:lnTo>
                    <a:pt x="55549" y="56121"/>
                  </a:lnTo>
                  <a:lnTo>
                    <a:pt x="84924" y="165290"/>
                  </a:lnTo>
                  <a:lnTo>
                    <a:pt x="129870" y="165290"/>
                  </a:lnTo>
                  <a:lnTo>
                    <a:pt x="143459" y="114300"/>
                  </a:lnTo>
                  <a:lnTo>
                    <a:pt x="156654" y="64795"/>
                  </a:lnTo>
                  <a:lnTo>
                    <a:pt x="158711" y="57238"/>
                  </a:lnTo>
                  <a:lnTo>
                    <a:pt x="156832" y="65963"/>
                  </a:lnTo>
                  <a:lnTo>
                    <a:pt x="153555" y="85991"/>
                  </a:lnTo>
                  <a:lnTo>
                    <a:pt x="149974" y="126326"/>
                  </a:lnTo>
                  <a:lnTo>
                    <a:pt x="148348" y="165290"/>
                  </a:lnTo>
                  <a:lnTo>
                    <a:pt x="148145" y="279946"/>
                  </a:lnTo>
                  <a:lnTo>
                    <a:pt x="194500" y="279946"/>
                  </a:lnTo>
                  <a:lnTo>
                    <a:pt x="194500" y="27101"/>
                  </a:lnTo>
                  <a:lnTo>
                    <a:pt x="194500" y="3581"/>
                  </a:lnTo>
                  <a:close/>
                </a:path>
                <a:path w="5354320" h="1553209">
                  <a:moveTo>
                    <a:pt x="206400" y="1549120"/>
                  </a:moveTo>
                  <a:lnTo>
                    <a:pt x="153301" y="1438046"/>
                  </a:lnTo>
                  <a:lnTo>
                    <a:pt x="150253" y="1431658"/>
                  </a:lnTo>
                  <a:lnTo>
                    <a:pt x="158965" y="1427975"/>
                  </a:lnTo>
                  <a:lnTo>
                    <a:pt x="167373" y="1422361"/>
                  </a:lnTo>
                  <a:lnTo>
                    <a:pt x="175450" y="1414818"/>
                  </a:lnTo>
                  <a:lnTo>
                    <a:pt x="183222" y="1405331"/>
                  </a:lnTo>
                  <a:lnTo>
                    <a:pt x="189738" y="1394574"/>
                  </a:lnTo>
                  <a:lnTo>
                    <a:pt x="189877" y="1394345"/>
                  </a:lnTo>
                  <a:lnTo>
                    <a:pt x="194640" y="1382356"/>
                  </a:lnTo>
                  <a:lnTo>
                    <a:pt x="197485" y="1369364"/>
                  </a:lnTo>
                  <a:lnTo>
                    <a:pt x="198437" y="1355394"/>
                  </a:lnTo>
                  <a:lnTo>
                    <a:pt x="197777" y="1343660"/>
                  </a:lnTo>
                  <a:lnTo>
                    <a:pt x="195770" y="1332585"/>
                  </a:lnTo>
                  <a:lnTo>
                    <a:pt x="192443" y="1322184"/>
                  </a:lnTo>
                  <a:lnTo>
                    <a:pt x="189611" y="1316304"/>
                  </a:lnTo>
                  <a:lnTo>
                    <a:pt x="187769" y="1312456"/>
                  </a:lnTo>
                  <a:lnTo>
                    <a:pt x="157594" y="1283233"/>
                  </a:lnTo>
                  <a:lnTo>
                    <a:pt x="150253" y="1279893"/>
                  </a:lnTo>
                  <a:lnTo>
                    <a:pt x="150253" y="1355394"/>
                  </a:lnTo>
                  <a:lnTo>
                    <a:pt x="149618" y="1364005"/>
                  </a:lnTo>
                  <a:lnTo>
                    <a:pt x="121348" y="1393913"/>
                  </a:lnTo>
                  <a:lnTo>
                    <a:pt x="113347" y="1394574"/>
                  </a:lnTo>
                  <a:lnTo>
                    <a:pt x="71970" y="1394574"/>
                  </a:lnTo>
                  <a:lnTo>
                    <a:pt x="71970" y="1316304"/>
                  </a:lnTo>
                  <a:lnTo>
                    <a:pt x="113347" y="1316304"/>
                  </a:lnTo>
                  <a:lnTo>
                    <a:pt x="147739" y="1339405"/>
                  </a:lnTo>
                  <a:lnTo>
                    <a:pt x="150253" y="1355394"/>
                  </a:lnTo>
                  <a:lnTo>
                    <a:pt x="150253" y="1279893"/>
                  </a:lnTo>
                  <a:lnTo>
                    <a:pt x="147523" y="1278648"/>
                  </a:lnTo>
                  <a:lnTo>
                    <a:pt x="136779" y="1275372"/>
                  </a:lnTo>
                  <a:lnTo>
                    <a:pt x="125387" y="1273403"/>
                  </a:lnTo>
                  <a:lnTo>
                    <a:pt x="113347" y="1272743"/>
                  </a:lnTo>
                  <a:lnTo>
                    <a:pt x="24917" y="1272743"/>
                  </a:lnTo>
                  <a:lnTo>
                    <a:pt x="24917" y="1549120"/>
                  </a:lnTo>
                  <a:lnTo>
                    <a:pt x="71970" y="1549120"/>
                  </a:lnTo>
                  <a:lnTo>
                    <a:pt x="71970" y="1438046"/>
                  </a:lnTo>
                  <a:lnTo>
                    <a:pt x="101714" y="1438046"/>
                  </a:lnTo>
                  <a:lnTo>
                    <a:pt x="151828" y="1549120"/>
                  </a:lnTo>
                  <a:lnTo>
                    <a:pt x="206400" y="1549120"/>
                  </a:lnTo>
                  <a:close/>
                </a:path>
                <a:path w="5354320" h="1553209">
                  <a:moveTo>
                    <a:pt x="213741" y="638162"/>
                  </a:moveTo>
                  <a:lnTo>
                    <a:pt x="169227" y="638162"/>
                  </a:lnTo>
                  <a:lnTo>
                    <a:pt x="150926" y="811923"/>
                  </a:lnTo>
                  <a:lnTo>
                    <a:pt x="134518" y="668159"/>
                  </a:lnTo>
                  <a:lnTo>
                    <a:pt x="131102" y="638162"/>
                  </a:lnTo>
                  <a:lnTo>
                    <a:pt x="84569" y="638162"/>
                  </a:lnTo>
                  <a:lnTo>
                    <a:pt x="63195" y="807847"/>
                  </a:lnTo>
                  <a:lnTo>
                    <a:pt x="45910" y="638162"/>
                  </a:lnTo>
                  <a:lnTo>
                    <a:pt x="0" y="638162"/>
                  </a:lnTo>
                  <a:lnTo>
                    <a:pt x="31737" y="914527"/>
                  </a:lnTo>
                  <a:lnTo>
                    <a:pt x="85445" y="914527"/>
                  </a:lnTo>
                  <a:lnTo>
                    <a:pt x="89192" y="883831"/>
                  </a:lnTo>
                  <a:lnTo>
                    <a:pt x="107238" y="735825"/>
                  </a:lnTo>
                  <a:lnTo>
                    <a:pt x="127419" y="914527"/>
                  </a:lnTo>
                  <a:lnTo>
                    <a:pt x="181216" y="914527"/>
                  </a:lnTo>
                  <a:lnTo>
                    <a:pt x="184823" y="883831"/>
                  </a:lnTo>
                  <a:lnTo>
                    <a:pt x="213741" y="638162"/>
                  </a:lnTo>
                  <a:close/>
                </a:path>
                <a:path w="5354320" h="1553209">
                  <a:moveTo>
                    <a:pt x="403402" y="638162"/>
                  </a:moveTo>
                  <a:lnTo>
                    <a:pt x="356273" y="638162"/>
                  </a:lnTo>
                  <a:lnTo>
                    <a:pt x="356273" y="749935"/>
                  </a:lnTo>
                  <a:lnTo>
                    <a:pt x="287350" y="749935"/>
                  </a:lnTo>
                  <a:lnTo>
                    <a:pt x="287350" y="638162"/>
                  </a:lnTo>
                  <a:lnTo>
                    <a:pt x="240207" y="638162"/>
                  </a:lnTo>
                  <a:lnTo>
                    <a:pt x="240207" y="914527"/>
                  </a:lnTo>
                  <a:lnTo>
                    <a:pt x="287350" y="914527"/>
                  </a:lnTo>
                  <a:lnTo>
                    <a:pt x="287350" y="794194"/>
                  </a:lnTo>
                  <a:lnTo>
                    <a:pt x="356273" y="794194"/>
                  </a:lnTo>
                  <a:lnTo>
                    <a:pt x="356273" y="914527"/>
                  </a:lnTo>
                  <a:lnTo>
                    <a:pt x="403402" y="914527"/>
                  </a:lnTo>
                  <a:lnTo>
                    <a:pt x="403402" y="794194"/>
                  </a:lnTo>
                  <a:lnTo>
                    <a:pt x="403402" y="749935"/>
                  </a:lnTo>
                  <a:lnTo>
                    <a:pt x="403402" y="638162"/>
                  </a:lnTo>
                  <a:close/>
                </a:path>
                <a:path w="5354320" h="1553209">
                  <a:moveTo>
                    <a:pt x="408038" y="1272743"/>
                  </a:moveTo>
                  <a:lnTo>
                    <a:pt x="242747" y="1272743"/>
                  </a:lnTo>
                  <a:lnTo>
                    <a:pt x="242747" y="1549120"/>
                  </a:lnTo>
                  <a:lnTo>
                    <a:pt x="408038" y="1549120"/>
                  </a:lnTo>
                  <a:lnTo>
                    <a:pt x="408038" y="1505204"/>
                  </a:lnTo>
                  <a:lnTo>
                    <a:pt x="289445" y="1505204"/>
                  </a:lnTo>
                  <a:lnTo>
                    <a:pt x="289445" y="1426933"/>
                  </a:lnTo>
                  <a:lnTo>
                    <a:pt x="395541" y="1426933"/>
                  </a:lnTo>
                  <a:lnTo>
                    <a:pt x="395541" y="1383030"/>
                  </a:lnTo>
                  <a:lnTo>
                    <a:pt x="289445" y="1383030"/>
                  </a:lnTo>
                  <a:lnTo>
                    <a:pt x="289445" y="1316647"/>
                  </a:lnTo>
                  <a:lnTo>
                    <a:pt x="408038" y="1316647"/>
                  </a:lnTo>
                  <a:lnTo>
                    <a:pt x="408038" y="1272743"/>
                  </a:lnTo>
                  <a:close/>
                </a:path>
                <a:path w="5354320" h="1553209">
                  <a:moveTo>
                    <a:pt x="420992" y="279946"/>
                  </a:moveTo>
                  <a:lnTo>
                    <a:pt x="402983" y="210426"/>
                  </a:lnTo>
                  <a:lnTo>
                    <a:pt x="392099" y="168351"/>
                  </a:lnTo>
                  <a:lnTo>
                    <a:pt x="358051" y="36817"/>
                  </a:lnTo>
                  <a:lnTo>
                    <a:pt x="349440" y="3581"/>
                  </a:lnTo>
                  <a:lnTo>
                    <a:pt x="345249" y="3581"/>
                  </a:lnTo>
                  <a:lnTo>
                    <a:pt x="345249" y="168351"/>
                  </a:lnTo>
                  <a:lnTo>
                    <a:pt x="298373" y="168351"/>
                  </a:lnTo>
                  <a:lnTo>
                    <a:pt x="316039" y="96634"/>
                  </a:lnTo>
                  <a:lnTo>
                    <a:pt x="320065" y="78270"/>
                  </a:lnTo>
                  <a:lnTo>
                    <a:pt x="321779" y="66306"/>
                  </a:lnTo>
                  <a:lnTo>
                    <a:pt x="323443" y="78270"/>
                  </a:lnTo>
                  <a:lnTo>
                    <a:pt x="327406" y="96901"/>
                  </a:lnTo>
                  <a:lnTo>
                    <a:pt x="345249" y="168351"/>
                  </a:lnTo>
                  <a:lnTo>
                    <a:pt x="345249" y="3581"/>
                  </a:lnTo>
                  <a:lnTo>
                    <a:pt x="294525" y="3581"/>
                  </a:lnTo>
                  <a:lnTo>
                    <a:pt x="222631" y="279946"/>
                  </a:lnTo>
                  <a:lnTo>
                    <a:pt x="271081" y="279946"/>
                  </a:lnTo>
                  <a:lnTo>
                    <a:pt x="288226" y="210426"/>
                  </a:lnTo>
                  <a:lnTo>
                    <a:pt x="355650" y="210426"/>
                  </a:lnTo>
                  <a:lnTo>
                    <a:pt x="372884" y="279946"/>
                  </a:lnTo>
                  <a:lnTo>
                    <a:pt x="420992" y="279946"/>
                  </a:lnTo>
                  <a:close/>
                </a:path>
                <a:path w="5354320" h="1553209">
                  <a:moveTo>
                    <a:pt x="622985" y="638162"/>
                  </a:moveTo>
                  <a:lnTo>
                    <a:pt x="457682" y="638162"/>
                  </a:lnTo>
                  <a:lnTo>
                    <a:pt x="457682" y="914527"/>
                  </a:lnTo>
                  <a:lnTo>
                    <a:pt x="622985" y="914527"/>
                  </a:lnTo>
                  <a:lnTo>
                    <a:pt x="622985" y="870623"/>
                  </a:lnTo>
                  <a:lnTo>
                    <a:pt x="504393" y="870623"/>
                  </a:lnTo>
                  <a:lnTo>
                    <a:pt x="504393" y="792353"/>
                  </a:lnTo>
                  <a:lnTo>
                    <a:pt x="610476" y="792353"/>
                  </a:lnTo>
                  <a:lnTo>
                    <a:pt x="610476" y="748449"/>
                  </a:lnTo>
                  <a:lnTo>
                    <a:pt x="504393" y="748449"/>
                  </a:lnTo>
                  <a:lnTo>
                    <a:pt x="504393" y="682066"/>
                  </a:lnTo>
                  <a:lnTo>
                    <a:pt x="622985" y="682066"/>
                  </a:lnTo>
                  <a:lnTo>
                    <a:pt x="622985" y="638162"/>
                  </a:lnTo>
                  <a:close/>
                </a:path>
                <a:path w="5354320" h="1553209">
                  <a:moveTo>
                    <a:pt x="631901" y="1272400"/>
                  </a:moveTo>
                  <a:lnTo>
                    <a:pt x="441502" y="1272400"/>
                  </a:lnTo>
                  <a:lnTo>
                    <a:pt x="441502" y="1316647"/>
                  </a:lnTo>
                  <a:lnTo>
                    <a:pt x="513130" y="1316647"/>
                  </a:lnTo>
                  <a:lnTo>
                    <a:pt x="513130" y="1549120"/>
                  </a:lnTo>
                  <a:lnTo>
                    <a:pt x="560273" y="1549120"/>
                  </a:lnTo>
                  <a:lnTo>
                    <a:pt x="560273" y="1316647"/>
                  </a:lnTo>
                  <a:lnTo>
                    <a:pt x="631901" y="1316647"/>
                  </a:lnTo>
                  <a:lnTo>
                    <a:pt x="631901" y="1272400"/>
                  </a:lnTo>
                  <a:close/>
                </a:path>
                <a:path w="5354320" h="1553209">
                  <a:moveTo>
                    <a:pt x="631901" y="3225"/>
                  </a:moveTo>
                  <a:lnTo>
                    <a:pt x="441502" y="3225"/>
                  </a:lnTo>
                  <a:lnTo>
                    <a:pt x="441502" y="47485"/>
                  </a:lnTo>
                  <a:lnTo>
                    <a:pt x="513130" y="47485"/>
                  </a:lnTo>
                  <a:lnTo>
                    <a:pt x="513130" y="279946"/>
                  </a:lnTo>
                  <a:lnTo>
                    <a:pt x="560273" y="279946"/>
                  </a:lnTo>
                  <a:lnTo>
                    <a:pt x="560273" y="47485"/>
                  </a:lnTo>
                  <a:lnTo>
                    <a:pt x="631901" y="47485"/>
                  </a:lnTo>
                  <a:lnTo>
                    <a:pt x="631901" y="3225"/>
                  </a:lnTo>
                  <a:close/>
                </a:path>
                <a:path w="5354320" h="1553209">
                  <a:moveTo>
                    <a:pt x="834339" y="1272743"/>
                  </a:moveTo>
                  <a:lnTo>
                    <a:pt x="787196" y="1272743"/>
                  </a:lnTo>
                  <a:lnTo>
                    <a:pt x="787196" y="1470050"/>
                  </a:lnTo>
                  <a:lnTo>
                    <a:pt x="786638" y="1479016"/>
                  </a:lnTo>
                  <a:lnTo>
                    <a:pt x="760006" y="1508518"/>
                  </a:lnTo>
                  <a:lnTo>
                    <a:pt x="751687" y="1509141"/>
                  </a:lnTo>
                  <a:lnTo>
                    <a:pt x="743318" y="1508518"/>
                  </a:lnTo>
                  <a:lnTo>
                    <a:pt x="716635" y="1479016"/>
                  </a:lnTo>
                  <a:lnTo>
                    <a:pt x="716089" y="1470050"/>
                  </a:lnTo>
                  <a:lnTo>
                    <a:pt x="716089" y="1272743"/>
                  </a:lnTo>
                  <a:lnTo>
                    <a:pt x="669036" y="1272743"/>
                  </a:lnTo>
                  <a:lnTo>
                    <a:pt x="669036" y="1470050"/>
                  </a:lnTo>
                  <a:lnTo>
                    <a:pt x="670382" y="1488236"/>
                  </a:lnTo>
                  <a:lnTo>
                    <a:pt x="690575" y="1530578"/>
                  </a:lnTo>
                  <a:lnTo>
                    <a:pt x="733094" y="1551317"/>
                  </a:lnTo>
                  <a:lnTo>
                    <a:pt x="751687" y="1552702"/>
                  </a:lnTo>
                  <a:lnTo>
                    <a:pt x="770394" y="1551317"/>
                  </a:lnTo>
                  <a:lnTo>
                    <a:pt x="812825" y="1530578"/>
                  </a:lnTo>
                  <a:lnTo>
                    <a:pt x="826681" y="1509141"/>
                  </a:lnTo>
                  <a:lnTo>
                    <a:pt x="828954" y="1504378"/>
                  </a:lnTo>
                  <a:lnTo>
                    <a:pt x="832993" y="1488236"/>
                  </a:lnTo>
                  <a:lnTo>
                    <a:pt x="833094" y="1486865"/>
                  </a:lnTo>
                  <a:lnTo>
                    <a:pt x="834339" y="1470050"/>
                  </a:lnTo>
                  <a:lnTo>
                    <a:pt x="834339" y="1272743"/>
                  </a:lnTo>
                  <a:close/>
                </a:path>
                <a:path w="5354320" h="1553209">
                  <a:moveTo>
                    <a:pt x="837222" y="90081"/>
                  </a:moveTo>
                  <a:lnTo>
                    <a:pt x="835787" y="68859"/>
                  </a:lnTo>
                  <a:lnTo>
                    <a:pt x="831469" y="50495"/>
                  </a:lnTo>
                  <a:lnTo>
                    <a:pt x="828243" y="43548"/>
                  </a:lnTo>
                  <a:lnTo>
                    <a:pt x="824280" y="35013"/>
                  </a:lnTo>
                  <a:lnTo>
                    <a:pt x="787311" y="5549"/>
                  </a:lnTo>
                  <a:lnTo>
                    <a:pt x="753084" y="0"/>
                  </a:lnTo>
                  <a:lnTo>
                    <a:pt x="734695" y="1384"/>
                  </a:lnTo>
                  <a:lnTo>
                    <a:pt x="691248" y="22212"/>
                  </a:lnTo>
                  <a:lnTo>
                    <a:pt x="669683" y="64528"/>
                  </a:lnTo>
                  <a:lnTo>
                    <a:pt x="669594" y="65697"/>
                  </a:lnTo>
                  <a:lnTo>
                    <a:pt x="668274" y="82296"/>
                  </a:lnTo>
                  <a:lnTo>
                    <a:pt x="668248" y="200888"/>
                  </a:lnTo>
                  <a:lnTo>
                    <a:pt x="681189" y="249212"/>
                  </a:lnTo>
                  <a:lnTo>
                    <a:pt x="718159" y="277939"/>
                  </a:lnTo>
                  <a:lnTo>
                    <a:pt x="753084" y="283540"/>
                  </a:lnTo>
                  <a:lnTo>
                    <a:pt x="771232" y="282130"/>
                  </a:lnTo>
                  <a:lnTo>
                    <a:pt x="814222" y="261150"/>
                  </a:lnTo>
                  <a:lnTo>
                    <a:pt x="828243" y="239979"/>
                  </a:lnTo>
                  <a:lnTo>
                    <a:pt x="831469" y="233032"/>
                  </a:lnTo>
                  <a:lnTo>
                    <a:pt x="835787" y="214668"/>
                  </a:lnTo>
                  <a:lnTo>
                    <a:pt x="837222" y="193459"/>
                  </a:lnTo>
                  <a:lnTo>
                    <a:pt x="790079" y="193459"/>
                  </a:lnTo>
                  <a:lnTo>
                    <a:pt x="789482" y="205752"/>
                  </a:lnTo>
                  <a:lnTo>
                    <a:pt x="787692" y="215950"/>
                  </a:lnTo>
                  <a:lnTo>
                    <a:pt x="753084" y="239979"/>
                  </a:lnTo>
                  <a:lnTo>
                    <a:pt x="744448" y="239369"/>
                  </a:lnTo>
                  <a:lnTo>
                    <a:pt x="715987" y="209931"/>
                  </a:lnTo>
                  <a:lnTo>
                    <a:pt x="715391" y="200888"/>
                  </a:lnTo>
                  <a:lnTo>
                    <a:pt x="715391" y="82296"/>
                  </a:lnTo>
                  <a:lnTo>
                    <a:pt x="737095" y="46037"/>
                  </a:lnTo>
                  <a:lnTo>
                    <a:pt x="753084" y="43548"/>
                  </a:lnTo>
                  <a:lnTo>
                    <a:pt x="761555" y="44170"/>
                  </a:lnTo>
                  <a:lnTo>
                    <a:pt x="789482" y="77787"/>
                  </a:lnTo>
                  <a:lnTo>
                    <a:pt x="790079" y="90081"/>
                  </a:lnTo>
                  <a:lnTo>
                    <a:pt x="837222" y="90081"/>
                  </a:lnTo>
                  <a:close/>
                </a:path>
                <a:path w="5354320" h="1553209">
                  <a:moveTo>
                    <a:pt x="851217" y="914527"/>
                  </a:moveTo>
                  <a:lnTo>
                    <a:pt x="798118" y="803465"/>
                  </a:lnTo>
                  <a:lnTo>
                    <a:pt x="795070" y="797077"/>
                  </a:lnTo>
                  <a:lnTo>
                    <a:pt x="803783" y="793394"/>
                  </a:lnTo>
                  <a:lnTo>
                    <a:pt x="812190" y="787781"/>
                  </a:lnTo>
                  <a:lnTo>
                    <a:pt x="839444" y="747776"/>
                  </a:lnTo>
                  <a:lnTo>
                    <a:pt x="843254" y="720813"/>
                  </a:lnTo>
                  <a:lnTo>
                    <a:pt x="842594" y="709079"/>
                  </a:lnTo>
                  <a:lnTo>
                    <a:pt x="826693" y="668985"/>
                  </a:lnTo>
                  <a:lnTo>
                    <a:pt x="795070" y="645325"/>
                  </a:lnTo>
                  <a:lnTo>
                    <a:pt x="795070" y="720813"/>
                  </a:lnTo>
                  <a:lnTo>
                    <a:pt x="794435" y="729424"/>
                  </a:lnTo>
                  <a:lnTo>
                    <a:pt x="766165" y="759333"/>
                  </a:lnTo>
                  <a:lnTo>
                    <a:pt x="758151" y="759993"/>
                  </a:lnTo>
                  <a:lnTo>
                    <a:pt x="716788" y="759993"/>
                  </a:lnTo>
                  <a:lnTo>
                    <a:pt x="716788" y="681710"/>
                  </a:lnTo>
                  <a:lnTo>
                    <a:pt x="758151" y="681710"/>
                  </a:lnTo>
                  <a:lnTo>
                    <a:pt x="792556" y="704824"/>
                  </a:lnTo>
                  <a:lnTo>
                    <a:pt x="795070" y="720813"/>
                  </a:lnTo>
                  <a:lnTo>
                    <a:pt x="795070" y="645325"/>
                  </a:lnTo>
                  <a:lnTo>
                    <a:pt x="792327" y="644067"/>
                  </a:lnTo>
                  <a:lnTo>
                    <a:pt x="781596" y="640791"/>
                  </a:lnTo>
                  <a:lnTo>
                    <a:pt x="770204" y="638822"/>
                  </a:lnTo>
                  <a:lnTo>
                    <a:pt x="758151" y="638162"/>
                  </a:lnTo>
                  <a:lnTo>
                    <a:pt x="669734" y="638162"/>
                  </a:lnTo>
                  <a:lnTo>
                    <a:pt x="669734" y="914527"/>
                  </a:lnTo>
                  <a:lnTo>
                    <a:pt x="716788" y="914527"/>
                  </a:lnTo>
                  <a:lnTo>
                    <a:pt x="716788" y="803465"/>
                  </a:lnTo>
                  <a:lnTo>
                    <a:pt x="746531" y="803465"/>
                  </a:lnTo>
                  <a:lnTo>
                    <a:pt x="796645" y="914527"/>
                  </a:lnTo>
                  <a:lnTo>
                    <a:pt x="851217" y="914527"/>
                  </a:lnTo>
                  <a:close/>
                </a:path>
                <a:path w="5354320" h="1553209">
                  <a:moveTo>
                    <a:pt x="1048219" y="3581"/>
                  </a:moveTo>
                  <a:lnTo>
                    <a:pt x="1001077" y="3581"/>
                  </a:lnTo>
                  <a:lnTo>
                    <a:pt x="1001077" y="115354"/>
                  </a:lnTo>
                  <a:lnTo>
                    <a:pt x="932167" y="115354"/>
                  </a:lnTo>
                  <a:lnTo>
                    <a:pt x="932167" y="3581"/>
                  </a:lnTo>
                  <a:lnTo>
                    <a:pt x="885024" y="3581"/>
                  </a:lnTo>
                  <a:lnTo>
                    <a:pt x="885024" y="279946"/>
                  </a:lnTo>
                  <a:lnTo>
                    <a:pt x="932167" y="279946"/>
                  </a:lnTo>
                  <a:lnTo>
                    <a:pt x="932167" y="159600"/>
                  </a:lnTo>
                  <a:lnTo>
                    <a:pt x="1001077" y="159600"/>
                  </a:lnTo>
                  <a:lnTo>
                    <a:pt x="1001077" y="279946"/>
                  </a:lnTo>
                  <a:lnTo>
                    <a:pt x="1048219" y="279946"/>
                  </a:lnTo>
                  <a:lnTo>
                    <a:pt x="1048219" y="159600"/>
                  </a:lnTo>
                  <a:lnTo>
                    <a:pt x="1048219" y="115354"/>
                  </a:lnTo>
                  <a:lnTo>
                    <a:pt x="1048219" y="3581"/>
                  </a:lnTo>
                  <a:close/>
                </a:path>
                <a:path w="5354320" h="1553209">
                  <a:moveTo>
                    <a:pt x="1052855" y="638162"/>
                  </a:moveTo>
                  <a:lnTo>
                    <a:pt x="887564" y="638162"/>
                  </a:lnTo>
                  <a:lnTo>
                    <a:pt x="887564" y="914527"/>
                  </a:lnTo>
                  <a:lnTo>
                    <a:pt x="1052855" y="914527"/>
                  </a:lnTo>
                  <a:lnTo>
                    <a:pt x="1052855" y="870623"/>
                  </a:lnTo>
                  <a:lnTo>
                    <a:pt x="934262" y="870623"/>
                  </a:lnTo>
                  <a:lnTo>
                    <a:pt x="934262" y="792353"/>
                  </a:lnTo>
                  <a:lnTo>
                    <a:pt x="1040345" y="792353"/>
                  </a:lnTo>
                  <a:lnTo>
                    <a:pt x="1040345" y="748449"/>
                  </a:lnTo>
                  <a:lnTo>
                    <a:pt x="934262" y="748449"/>
                  </a:lnTo>
                  <a:lnTo>
                    <a:pt x="934262" y="682066"/>
                  </a:lnTo>
                  <a:lnTo>
                    <a:pt x="1052855" y="682066"/>
                  </a:lnTo>
                  <a:lnTo>
                    <a:pt x="1052855" y="638162"/>
                  </a:lnTo>
                  <a:close/>
                </a:path>
                <a:path w="5354320" h="1553209">
                  <a:moveTo>
                    <a:pt x="1066152" y="1549120"/>
                  </a:moveTo>
                  <a:lnTo>
                    <a:pt x="1013053" y="1438046"/>
                  </a:lnTo>
                  <a:lnTo>
                    <a:pt x="1010005" y="1431658"/>
                  </a:lnTo>
                  <a:lnTo>
                    <a:pt x="1018717" y="1427975"/>
                  </a:lnTo>
                  <a:lnTo>
                    <a:pt x="1027125" y="1422361"/>
                  </a:lnTo>
                  <a:lnTo>
                    <a:pt x="1035202" y="1414818"/>
                  </a:lnTo>
                  <a:lnTo>
                    <a:pt x="1042974" y="1405331"/>
                  </a:lnTo>
                  <a:lnTo>
                    <a:pt x="1049489" y="1394574"/>
                  </a:lnTo>
                  <a:lnTo>
                    <a:pt x="1049629" y="1394345"/>
                  </a:lnTo>
                  <a:lnTo>
                    <a:pt x="1054392" y="1382356"/>
                  </a:lnTo>
                  <a:lnTo>
                    <a:pt x="1057236" y="1369364"/>
                  </a:lnTo>
                  <a:lnTo>
                    <a:pt x="1058189" y="1355394"/>
                  </a:lnTo>
                  <a:lnTo>
                    <a:pt x="1057529" y="1343660"/>
                  </a:lnTo>
                  <a:lnTo>
                    <a:pt x="1055522" y="1332585"/>
                  </a:lnTo>
                  <a:lnTo>
                    <a:pt x="1052195" y="1322184"/>
                  </a:lnTo>
                  <a:lnTo>
                    <a:pt x="1049362" y="1316304"/>
                  </a:lnTo>
                  <a:lnTo>
                    <a:pt x="1047521" y="1312456"/>
                  </a:lnTo>
                  <a:lnTo>
                    <a:pt x="1017346" y="1283233"/>
                  </a:lnTo>
                  <a:lnTo>
                    <a:pt x="1010005" y="1279893"/>
                  </a:lnTo>
                  <a:lnTo>
                    <a:pt x="1010005" y="1355394"/>
                  </a:lnTo>
                  <a:lnTo>
                    <a:pt x="1009370" y="1364005"/>
                  </a:lnTo>
                  <a:lnTo>
                    <a:pt x="981100" y="1393913"/>
                  </a:lnTo>
                  <a:lnTo>
                    <a:pt x="973099" y="1394574"/>
                  </a:lnTo>
                  <a:lnTo>
                    <a:pt x="931722" y="1394574"/>
                  </a:lnTo>
                  <a:lnTo>
                    <a:pt x="931722" y="1316304"/>
                  </a:lnTo>
                  <a:lnTo>
                    <a:pt x="973099" y="1316304"/>
                  </a:lnTo>
                  <a:lnTo>
                    <a:pt x="1007491" y="1339405"/>
                  </a:lnTo>
                  <a:lnTo>
                    <a:pt x="1010005" y="1355394"/>
                  </a:lnTo>
                  <a:lnTo>
                    <a:pt x="1010005" y="1279893"/>
                  </a:lnTo>
                  <a:lnTo>
                    <a:pt x="1007275" y="1278648"/>
                  </a:lnTo>
                  <a:lnTo>
                    <a:pt x="996530" y="1275372"/>
                  </a:lnTo>
                  <a:lnTo>
                    <a:pt x="985139" y="1273403"/>
                  </a:lnTo>
                  <a:lnTo>
                    <a:pt x="973099" y="1272743"/>
                  </a:lnTo>
                  <a:lnTo>
                    <a:pt x="884669" y="1272743"/>
                  </a:lnTo>
                  <a:lnTo>
                    <a:pt x="884669" y="1549120"/>
                  </a:lnTo>
                  <a:lnTo>
                    <a:pt x="931722" y="1549120"/>
                  </a:lnTo>
                  <a:lnTo>
                    <a:pt x="931722" y="1438046"/>
                  </a:lnTo>
                  <a:lnTo>
                    <a:pt x="961466" y="1438046"/>
                  </a:lnTo>
                  <a:lnTo>
                    <a:pt x="1011580" y="1549120"/>
                  </a:lnTo>
                  <a:lnTo>
                    <a:pt x="1066152" y="1549120"/>
                  </a:lnTo>
                  <a:close/>
                </a:path>
                <a:path w="5354320" h="1553209">
                  <a:moveTo>
                    <a:pt x="1264208" y="1272743"/>
                  </a:moveTo>
                  <a:lnTo>
                    <a:pt x="1218209" y="1272743"/>
                  </a:lnTo>
                  <a:lnTo>
                    <a:pt x="1218209" y="1427022"/>
                  </a:lnTo>
                  <a:lnTo>
                    <a:pt x="1218895" y="1444726"/>
                  </a:lnTo>
                  <a:lnTo>
                    <a:pt x="1220965" y="1463471"/>
                  </a:lnTo>
                  <a:lnTo>
                    <a:pt x="1224407" y="1483258"/>
                  </a:lnTo>
                  <a:lnTo>
                    <a:pt x="1229233" y="1504073"/>
                  </a:lnTo>
                  <a:lnTo>
                    <a:pt x="1169085" y="1317790"/>
                  </a:lnTo>
                  <a:lnTo>
                    <a:pt x="1154531" y="1272743"/>
                  </a:lnTo>
                  <a:lnTo>
                    <a:pt x="1098918" y="1272743"/>
                  </a:lnTo>
                  <a:lnTo>
                    <a:pt x="1098918" y="1549120"/>
                  </a:lnTo>
                  <a:lnTo>
                    <a:pt x="1144917" y="1549120"/>
                  </a:lnTo>
                  <a:lnTo>
                    <a:pt x="1144917" y="1394841"/>
                  </a:lnTo>
                  <a:lnTo>
                    <a:pt x="1138910" y="1338643"/>
                  </a:lnTo>
                  <a:lnTo>
                    <a:pt x="1134249" y="1317790"/>
                  </a:lnTo>
                  <a:lnTo>
                    <a:pt x="1208493" y="1549120"/>
                  </a:lnTo>
                  <a:lnTo>
                    <a:pt x="1264208" y="1549120"/>
                  </a:lnTo>
                  <a:lnTo>
                    <a:pt x="1264208" y="1504073"/>
                  </a:lnTo>
                  <a:lnTo>
                    <a:pt x="1264208" y="1272743"/>
                  </a:lnTo>
                  <a:close/>
                </a:path>
                <a:path w="5354320" h="1553209">
                  <a:moveTo>
                    <a:pt x="5149012" y="1549120"/>
                  </a:moveTo>
                  <a:lnTo>
                    <a:pt x="5131016" y="1479588"/>
                  </a:lnTo>
                  <a:lnTo>
                    <a:pt x="5120119" y="1437513"/>
                  </a:lnTo>
                  <a:lnTo>
                    <a:pt x="5086070" y="1305979"/>
                  </a:lnTo>
                  <a:lnTo>
                    <a:pt x="5077472" y="1272743"/>
                  </a:lnTo>
                  <a:lnTo>
                    <a:pt x="5073269" y="1272743"/>
                  </a:lnTo>
                  <a:lnTo>
                    <a:pt x="5073269" y="1437513"/>
                  </a:lnTo>
                  <a:lnTo>
                    <a:pt x="5026393" y="1437513"/>
                  </a:lnTo>
                  <a:lnTo>
                    <a:pt x="5044059" y="1365796"/>
                  </a:lnTo>
                  <a:lnTo>
                    <a:pt x="5048097" y="1347431"/>
                  </a:lnTo>
                  <a:lnTo>
                    <a:pt x="5049812" y="1335468"/>
                  </a:lnTo>
                  <a:lnTo>
                    <a:pt x="5051463" y="1347431"/>
                  </a:lnTo>
                  <a:lnTo>
                    <a:pt x="5055425" y="1366062"/>
                  </a:lnTo>
                  <a:lnTo>
                    <a:pt x="5073269" y="1437513"/>
                  </a:lnTo>
                  <a:lnTo>
                    <a:pt x="5073269" y="1272743"/>
                  </a:lnTo>
                  <a:lnTo>
                    <a:pt x="5022545" y="1272743"/>
                  </a:lnTo>
                  <a:lnTo>
                    <a:pt x="4950650" y="1549120"/>
                  </a:lnTo>
                  <a:lnTo>
                    <a:pt x="4999101" y="1549120"/>
                  </a:lnTo>
                  <a:lnTo>
                    <a:pt x="5016246" y="1479588"/>
                  </a:lnTo>
                  <a:lnTo>
                    <a:pt x="5083683" y="1479588"/>
                  </a:lnTo>
                  <a:lnTo>
                    <a:pt x="5100904" y="1549120"/>
                  </a:lnTo>
                  <a:lnTo>
                    <a:pt x="5149012" y="1549120"/>
                  </a:lnTo>
                  <a:close/>
                </a:path>
                <a:path w="5354320" h="1553209">
                  <a:moveTo>
                    <a:pt x="5353888" y="1473631"/>
                  </a:moveTo>
                  <a:lnTo>
                    <a:pt x="5344985" y="1434299"/>
                  </a:lnTo>
                  <a:lnTo>
                    <a:pt x="5319141" y="1404505"/>
                  </a:lnTo>
                  <a:lnTo>
                    <a:pt x="5248821" y="1378013"/>
                  </a:lnTo>
                  <a:lnTo>
                    <a:pt x="5241734" y="1373174"/>
                  </a:lnTo>
                  <a:lnTo>
                    <a:pt x="5232260" y="1360144"/>
                  </a:lnTo>
                  <a:lnTo>
                    <a:pt x="5229872" y="1352334"/>
                  </a:lnTo>
                  <a:lnTo>
                    <a:pt x="5229872" y="1333563"/>
                  </a:lnTo>
                  <a:lnTo>
                    <a:pt x="5266512" y="1312367"/>
                  </a:lnTo>
                  <a:lnTo>
                    <a:pt x="5274310" y="1312875"/>
                  </a:lnTo>
                  <a:lnTo>
                    <a:pt x="5274843" y="1312875"/>
                  </a:lnTo>
                  <a:lnTo>
                    <a:pt x="5281638" y="1314424"/>
                  </a:lnTo>
                  <a:lnTo>
                    <a:pt x="5282057" y="1314424"/>
                  </a:lnTo>
                  <a:lnTo>
                    <a:pt x="5288839" y="1317434"/>
                  </a:lnTo>
                  <a:lnTo>
                    <a:pt x="5303507" y="1353908"/>
                  </a:lnTo>
                  <a:lnTo>
                    <a:pt x="5350827" y="1353908"/>
                  </a:lnTo>
                  <a:lnTo>
                    <a:pt x="5342280" y="1312367"/>
                  </a:lnTo>
                  <a:lnTo>
                    <a:pt x="5314721" y="1280756"/>
                  </a:lnTo>
                  <a:lnTo>
                    <a:pt x="5266868" y="1268806"/>
                  </a:lnTo>
                  <a:lnTo>
                    <a:pt x="5254879" y="1269415"/>
                  </a:lnTo>
                  <a:lnTo>
                    <a:pt x="5214048" y="1283830"/>
                  </a:lnTo>
                  <a:lnTo>
                    <a:pt x="5188966" y="1314424"/>
                  </a:lnTo>
                  <a:lnTo>
                    <a:pt x="5182819" y="1346123"/>
                  </a:lnTo>
                  <a:lnTo>
                    <a:pt x="5183822" y="1360144"/>
                  </a:lnTo>
                  <a:lnTo>
                    <a:pt x="5198821" y="1396238"/>
                  </a:lnTo>
                  <a:lnTo>
                    <a:pt x="5230215" y="1421015"/>
                  </a:lnTo>
                  <a:lnTo>
                    <a:pt x="5279377" y="1437347"/>
                  </a:lnTo>
                  <a:lnTo>
                    <a:pt x="5288064" y="1439964"/>
                  </a:lnTo>
                  <a:lnTo>
                    <a:pt x="5294795" y="1444574"/>
                  </a:lnTo>
                  <a:lnTo>
                    <a:pt x="5304358" y="1457744"/>
                  </a:lnTo>
                  <a:lnTo>
                    <a:pt x="5306746" y="1465478"/>
                  </a:lnTo>
                  <a:lnTo>
                    <a:pt x="5306746" y="1474343"/>
                  </a:lnTo>
                  <a:lnTo>
                    <a:pt x="5283759" y="1506778"/>
                  </a:lnTo>
                  <a:lnTo>
                    <a:pt x="5266169" y="1509141"/>
                  </a:lnTo>
                  <a:lnTo>
                    <a:pt x="5256174" y="1508556"/>
                  </a:lnTo>
                  <a:lnTo>
                    <a:pt x="5223472" y="1477314"/>
                  </a:lnTo>
                  <a:lnTo>
                    <a:pt x="5222786" y="1466202"/>
                  </a:lnTo>
                  <a:lnTo>
                    <a:pt x="5175478" y="1466202"/>
                  </a:lnTo>
                  <a:lnTo>
                    <a:pt x="5182273" y="1504619"/>
                  </a:lnTo>
                  <a:lnTo>
                    <a:pt x="5213959" y="1540789"/>
                  </a:lnTo>
                  <a:lnTo>
                    <a:pt x="5266169" y="1552702"/>
                  </a:lnTo>
                  <a:lnTo>
                    <a:pt x="5278552" y="1552092"/>
                  </a:lnTo>
                  <a:lnTo>
                    <a:pt x="5320982" y="1537449"/>
                  </a:lnTo>
                  <a:lnTo>
                    <a:pt x="5345709" y="1509141"/>
                  </a:lnTo>
                  <a:lnTo>
                    <a:pt x="5347589" y="1505546"/>
                  </a:lnTo>
                  <a:lnTo>
                    <a:pt x="5351094" y="1495552"/>
                  </a:lnTo>
                  <a:lnTo>
                    <a:pt x="5353189" y="1484909"/>
                  </a:lnTo>
                  <a:lnTo>
                    <a:pt x="5353888" y="1473631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67653" y="1553970"/>
            <a:ext cx="6856691" cy="173019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52062" y="4227432"/>
            <a:ext cx="6579704" cy="1518024"/>
          </a:xfrm>
          <a:prstGeom prst="rect">
            <a:avLst/>
          </a:prstGeom>
        </p:spPr>
        <p:txBody>
          <a:bodyPr vert="horz" wrap="square" lIns="0" tIns="9442" rIns="0" bIns="0" rtlCol="0">
            <a:spAutoFit/>
          </a:bodyPr>
          <a:lstStyle/>
          <a:p>
            <a:pPr marL="9939" marR="845314">
              <a:lnSpc>
                <a:spcPct val="148700"/>
              </a:lnSpc>
              <a:spcBef>
                <a:spcPts val="74"/>
              </a:spcBef>
            </a:pP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(a:Person)-[r:ACTED_IN]-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&gt;(m:Movie) </a:t>
            </a: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a.name</a:t>
            </a:r>
            <a:r>
              <a:rPr sz="2191" spc="51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=</a:t>
            </a:r>
            <a:r>
              <a:rPr sz="2191" spc="51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dirty="0">
                <a:solidFill>
                  <a:srgbClr val="BE2F72"/>
                </a:solidFill>
                <a:latin typeface="Courier New"/>
                <a:cs typeface="Courier New"/>
              </a:rPr>
              <a:t>'Tom</a:t>
            </a:r>
            <a:r>
              <a:rPr sz="2191" spc="55" dirty="0">
                <a:solidFill>
                  <a:srgbClr val="BE2F72"/>
                </a:solidFill>
                <a:latin typeface="Courier New"/>
                <a:cs typeface="Courier New"/>
              </a:rPr>
              <a:t> </a:t>
            </a:r>
            <a:r>
              <a:rPr sz="2191" spc="-8" dirty="0">
                <a:solidFill>
                  <a:srgbClr val="BE2F72"/>
                </a:solidFill>
                <a:latin typeface="Courier New"/>
                <a:cs typeface="Courier New"/>
              </a:rPr>
              <a:t>Hanks'</a:t>
            </a:r>
            <a:endParaRPr sz="2191">
              <a:latin typeface="Courier New"/>
              <a:cs typeface="Courier New"/>
            </a:endParaRPr>
          </a:p>
          <a:p>
            <a:pPr marL="177908">
              <a:spcBef>
                <a:spcPts val="1280"/>
              </a:spcBef>
              <a:tabLst>
                <a:tab pos="3373303" algn="l"/>
              </a:tabLst>
            </a:pP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a.name,</a:t>
            </a:r>
            <a:r>
              <a:rPr sz="2191" spc="98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m.title</a:t>
            </a:r>
            <a:r>
              <a:rPr sz="2191" dirty="0">
                <a:solidFill>
                  <a:srgbClr val="04182D"/>
                </a:solidFill>
                <a:latin typeface="Courier New"/>
                <a:cs typeface="Courier New"/>
              </a:rPr>
              <a:t>	movieTitle,</a:t>
            </a:r>
            <a:r>
              <a:rPr sz="2191" spc="149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r.roles</a:t>
            </a:r>
            <a:endParaRPr sz="2191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02101" y="5451818"/>
            <a:ext cx="316064" cy="222637"/>
          </a:xfrm>
          <a:custGeom>
            <a:avLst/>
            <a:gdLst/>
            <a:ahLst/>
            <a:cxnLst/>
            <a:rect l="l" t="t" r="r" b="b"/>
            <a:pathLst>
              <a:path w="403859" h="284479">
                <a:moveTo>
                  <a:pt x="48452" y="280305"/>
                </a:moveTo>
                <a:lnTo>
                  <a:pt x="0" y="280305"/>
                </a:lnTo>
                <a:lnTo>
                  <a:pt x="71891" y="3935"/>
                </a:lnTo>
                <a:lnTo>
                  <a:pt x="126815" y="3935"/>
                </a:lnTo>
                <a:lnTo>
                  <a:pt x="135418" y="37170"/>
                </a:lnTo>
                <a:lnTo>
                  <a:pt x="99178" y="37170"/>
                </a:lnTo>
                <a:lnTo>
                  <a:pt x="98019" y="48599"/>
                </a:lnTo>
                <a:lnTo>
                  <a:pt x="98566" y="62423"/>
                </a:lnTo>
                <a:lnTo>
                  <a:pt x="99155" y="66664"/>
                </a:lnTo>
                <a:lnTo>
                  <a:pt x="97440" y="78625"/>
                </a:lnTo>
                <a:lnTo>
                  <a:pt x="93406" y="96991"/>
                </a:lnTo>
                <a:lnTo>
                  <a:pt x="75739" y="168708"/>
                </a:lnTo>
                <a:lnTo>
                  <a:pt x="169468" y="168708"/>
                </a:lnTo>
                <a:lnTo>
                  <a:pt x="180358" y="210776"/>
                </a:lnTo>
                <a:lnTo>
                  <a:pt x="65594" y="210776"/>
                </a:lnTo>
                <a:lnTo>
                  <a:pt x="48452" y="280305"/>
                </a:lnTo>
                <a:close/>
              </a:path>
              <a:path w="403859" h="284479">
                <a:moveTo>
                  <a:pt x="99155" y="66664"/>
                </a:moveTo>
                <a:lnTo>
                  <a:pt x="98566" y="62423"/>
                </a:lnTo>
                <a:lnTo>
                  <a:pt x="98019" y="48599"/>
                </a:lnTo>
                <a:lnTo>
                  <a:pt x="99178" y="37170"/>
                </a:lnTo>
                <a:lnTo>
                  <a:pt x="100315" y="48599"/>
                </a:lnTo>
                <a:lnTo>
                  <a:pt x="99751" y="62423"/>
                </a:lnTo>
                <a:lnTo>
                  <a:pt x="99155" y="66664"/>
                </a:lnTo>
                <a:close/>
              </a:path>
              <a:path w="403859" h="284479">
                <a:moveTo>
                  <a:pt x="169468" y="168708"/>
                </a:moveTo>
                <a:lnTo>
                  <a:pt x="122617" y="168708"/>
                </a:lnTo>
                <a:lnTo>
                  <a:pt x="104775" y="97254"/>
                </a:lnTo>
                <a:lnTo>
                  <a:pt x="100816" y="78625"/>
                </a:lnTo>
                <a:lnTo>
                  <a:pt x="99155" y="66664"/>
                </a:lnTo>
                <a:lnTo>
                  <a:pt x="99751" y="62423"/>
                </a:lnTo>
                <a:lnTo>
                  <a:pt x="100315" y="48599"/>
                </a:lnTo>
                <a:lnTo>
                  <a:pt x="99178" y="37170"/>
                </a:lnTo>
                <a:lnTo>
                  <a:pt x="135418" y="37170"/>
                </a:lnTo>
                <a:lnTo>
                  <a:pt x="169468" y="168708"/>
                </a:lnTo>
                <a:close/>
              </a:path>
              <a:path w="403859" h="284479">
                <a:moveTo>
                  <a:pt x="198356" y="280305"/>
                </a:moveTo>
                <a:lnTo>
                  <a:pt x="150254" y="280305"/>
                </a:lnTo>
                <a:lnTo>
                  <a:pt x="133025" y="210776"/>
                </a:lnTo>
                <a:lnTo>
                  <a:pt x="180358" y="210776"/>
                </a:lnTo>
                <a:lnTo>
                  <a:pt x="198356" y="280305"/>
                </a:lnTo>
                <a:close/>
              </a:path>
              <a:path w="403859" h="284479">
                <a:moveTo>
                  <a:pt x="395059" y="240337"/>
                </a:moveTo>
                <a:lnTo>
                  <a:pt x="315515" y="240337"/>
                </a:lnTo>
                <a:lnTo>
                  <a:pt x="324891" y="239746"/>
                </a:lnTo>
                <a:lnTo>
                  <a:pt x="333101" y="237975"/>
                </a:lnTo>
                <a:lnTo>
                  <a:pt x="356096" y="205528"/>
                </a:lnTo>
                <a:lnTo>
                  <a:pt x="356096" y="196665"/>
                </a:lnTo>
                <a:lnTo>
                  <a:pt x="353706" y="188940"/>
                </a:lnTo>
                <a:lnTo>
                  <a:pt x="344143" y="175763"/>
                </a:lnTo>
                <a:lnTo>
                  <a:pt x="337409" y="171157"/>
                </a:lnTo>
                <a:lnTo>
                  <a:pt x="328721" y="168533"/>
                </a:lnTo>
                <a:lnTo>
                  <a:pt x="293301" y="157426"/>
                </a:lnTo>
                <a:lnTo>
                  <a:pt x="256994" y="137206"/>
                </a:lnTo>
                <a:lnTo>
                  <a:pt x="236168" y="104360"/>
                </a:lnTo>
                <a:lnTo>
                  <a:pt x="232167" y="77313"/>
                </a:lnTo>
                <a:lnTo>
                  <a:pt x="232828" y="66195"/>
                </a:lnTo>
                <a:lnTo>
                  <a:pt x="248571" y="28615"/>
                </a:lnTo>
                <a:lnTo>
                  <a:pt x="282835" y="5313"/>
                </a:lnTo>
                <a:lnTo>
                  <a:pt x="316215" y="0"/>
                </a:lnTo>
                <a:lnTo>
                  <a:pt x="333980" y="1328"/>
                </a:lnTo>
                <a:lnTo>
                  <a:pt x="376387" y="21252"/>
                </a:lnTo>
                <a:lnTo>
                  <a:pt x="391625" y="43554"/>
                </a:lnTo>
                <a:lnTo>
                  <a:pt x="315865" y="43554"/>
                </a:lnTo>
                <a:lnTo>
                  <a:pt x="307436" y="44068"/>
                </a:lnTo>
                <a:lnTo>
                  <a:pt x="279220" y="64749"/>
                </a:lnTo>
                <a:lnTo>
                  <a:pt x="279220" y="83523"/>
                </a:lnTo>
                <a:lnTo>
                  <a:pt x="281601" y="91334"/>
                </a:lnTo>
                <a:lnTo>
                  <a:pt x="291083" y="104360"/>
                </a:lnTo>
                <a:lnTo>
                  <a:pt x="298170" y="109206"/>
                </a:lnTo>
                <a:lnTo>
                  <a:pt x="343240" y="123579"/>
                </a:lnTo>
                <a:lnTo>
                  <a:pt x="356659" y="128838"/>
                </a:lnTo>
                <a:lnTo>
                  <a:pt x="387406" y="154190"/>
                </a:lnTo>
                <a:lnTo>
                  <a:pt x="402247" y="190808"/>
                </a:lnTo>
                <a:lnTo>
                  <a:pt x="403237" y="204828"/>
                </a:lnTo>
                <a:lnTo>
                  <a:pt x="402537" y="216100"/>
                </a:lnTo>
                <a:lnTo>
                  <a:pt x="400438" y="226737"/>
                </a:lnTo>
                <a:lnTo>
                  <a:pt x="396939" y="236740"/>
                </a:lnTo>
                <a:lnTo>
                  <a:pt x="395059" y="240337"/>
                </a:lnTo>
                <a:close/>
              </a:path>
              <a:path w="403859" h="284479">
                <a:moveTo>
                  <a:pt x="400175" y="85097"/>
                </a:moveTo>
                <a:lnTo>
                  <a:pt x="352860" y="85097"/>
                </a:lnTo>
                <a:lnTo>
                  <a:pt x="352270" y="74208"/>
                </a:lnTo>
                <a:lnTo>
                  <a:pt x="350476" y="65102"/>
                </a:lnTo>
                <a:lnTo>
                  <a:pt x="347547" y="57941"/>
                </a:lnTo>
                <a:lnTo>
                  <a:pt x="343415" y="52562"/>
                </a:lnTo>
                <a:lnTo>
                  <a:pt x="338184" y="48621"/>
                </a:lnTo>
                <a:lnTo>
                  <a:pt x="331406" y="45610"/>
                </a:lnTo>
                <a:lnTo>
                  <a:pt x="330982" y="45610"/>
                </a:lnTo>
                <a:lnTo>
                  <a:pt x="324192" y="44068"/>
                </a:lnTo>
                <a:lnTo>
                  <a:pt x="323662" y="44068"/>
                </a:lnTo>
                <a:lnTo>
                  <a:pt x="315865" y="43554"/>
                </a:lnTo>
                <a:lnTo>
                  <a:pt x="391625" y="43554"/>
                </a:lnTo>
                <a:lnTo>
                  <a:pt x="393747" y="47796"/>
                </a:lnTo>
                <a:lnTo>
                  <a:pt x="398235" y="64749"/>
                </a:lnTo>
                <a:lnTo>
                  <a:pt x="398429" y="66195"/>
                </a:lnTo>
                <a:lnTo>
                  <a:pt x="400175" y="85097"/>
                </a:lnTo>
                <a:close/>
              </a:path>
              <a:path w="403859" h="284479">
                <a:moveTo>
                  <a:pt x="315515" y="283891"/>
                </a:moveTo>
                <a:lnTo>
                  <a:pt x="263302" y="271986"/>
                </a:lnTo>
                <a:lnTo>
                  <a:pt x="231620" y="235811"/>
                </a:lnTo>
                <a:lnTo>
                  <a:pt x="224820" y="197394"/>
                </a:lnTo>
                <a:lnTo>
                  <a:pt x="272136" y="197394"/>
                </a:lnTo>
                <a:lnTo>
                  <a:pt x="272824" y="208507"/>
                </a:lnTo>
                <a:lnTo>
                  <a:pt x="274890" y="217794"/>
                </a:lnTo>
                <a:lnTo>
                  <a:pt x="315515" y="240337"/>
                </a:lnTo>
                <a:lnTo>
                  <a:pt x="395059" y="240337"/>
                </a:lnTo>
                <a:lnTo>
                  <a:pt x="392042" y="246109"/>
                </a:lnTo>
                <a:lnTo>
                  <a:pt x="360906" y="274096"/>
                </a:lnTo>
                <a:lnTo>
                  <a:pt x="327896" y="283279"/>
                </a:lnTo>
                <a:lnTo>
                  <a:pt x="315515" y="283891"/>
                </a:lnTo>
                <a:close/>
              </a:path>
            </a:pathLst>
          </a:custGeom>
          <a:solidFill>
            <a:srgbClr val="007BB5"/>
          </a:solidFill>
        </p:spPr>
        <p:txBody>
          <a:bodyPr wrap="square" lIns="0" tIns="0" rIns="0" bIns="0" rtlCol="0"/>
          <a:lstStyle/>
          <a:p>
            <a:endParaRPr sz="1409"/>
          </a:p>
        </p:txBody>
      </p:sp>
      <p:sp>
        <p:nvSpPr>
          <p:cNvPr id="9" name="object 9"/>
          <p:cNvSpPr txBox="1"/>
          <p:nvPr/>
        </p:nvSpPr>
        <p:spPr>
          <a:xfrm>
            <a:off x="8784230" y="5380894"/>
            <a:ext cx="861226" cy="349187"/>
          </a:xfrm>
          <a:prstGeom prst="rect">
            <a:avLst/>
          </a:prstGeom>
        </p:spPr>
        <p:txBody>
          <a:bodyPr vert="horz" wrap="square" lIns="0" tIns="11927" rIns="0" bIns="0" rtlCol="0">
            <a:spAutoFit/>
          </a:bodyPr>
          <a:lstStyle/>
          <a:p>
            <a:pPr marL="9939">
              <a:spcBef>
                <a:spcPts val="94"/>
              </a:spcBef>
            </a:pPr>
            <a:r>
              <a:rPr sz="2191" spc="-8" dirty="0">
                <a:solidFill>
                  <a:srgbClr val="04182D"/>
                </a:solidFill>
                <a:latin typeface="Courier New"/>
                <a:cs typeface="Courier New"/>
              </a:rPr>
              <a:t>roles</a:t>
            </a:r>
            <a:endParaRPr sz="219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830" y="214345"/>
            <a:ext cx="4731429" cy="626593"/>
          </a:xfrm>
          <a:prstGeom prst="rect">
            <a:avLst/>
          </a:prstGeom>
        </p:spPr>
        <p:txBody>
          <a:bodyPr vert="horz" wrap="square" lIns="0" tIns="10933" rIns="0" bIns="0" rtlCol="0" anchor="t">
            <a:spAutoFit/>
          </a:bodyPr>
          <a:lstStyle/>
          <a:p>
            <a:pPr marL="9939">
              <a:spcBef>
                <a:spcPts val="86"/>
              </a:spcBef>
            </a:pPr>
            <a:r>
              <a:rPr spc="-172" dirty="0"/>
              <a:t>The</a:t>
            </a:r>
            <a:r>
              <a:rPr spc="-129" dirty="0"/>
              <a:t> </a:t>
            </a:r>
            <a:r>
              <a:rPr spc="-102" dirty="0"/>
              <a:t>CREATE</a:t>
            </a:r>
            <a:r>
              <a:rPr lang="en-US" spc="-141" dirty="0"/>
              <a:t> </a:t>
            </a:r>
            <a:r>
              <a:rPr spc="-82" dirty="0"/>
              <a:t>clause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2831" y="3335413"/>
            <a:ext cx="11406643" cy="1409866"/>
            <a:chOff x="491289" y="1985628"/>
            <a:chExt cx="14575155" cy="1801495"/>
          </a:xfrm>
        </p:grpSpPr>
        <p:sp>
          <p:nvSpPr>
            <p:cNvPr id="4" name="object 4"/>
            <p:cNvSpPr/>
            <p:nvPr/>
          </p:nvSpPr>
          <p:spPr>
            <a:xfrm>
              <a:off x="491289" y="1985628"/>
              <a:ext cx="14575155" cy="1801495"/>
            </a:xfrm>
            <a:custGeom>
              <a:avLst/>
              <a:gdLst/>
              <a:ahLst/>
              <a:cxnLst/>
              <a:rect l="l" t="t" r="r" b="b"/>
              <a:pathLst>
                <a:path w="14575155" h="1801495">
                  <a:moveTo>
                    <a:pt x="14498413" y="1801394"/>
                  </a:moveTo>
                  <a:lnTo>
                    <a:pt x="76505" y="1801394"/>
                  </a:lnTo>
                  <a:lnTo>
                    <a:pt x="71180" y="1800869"/>
                  </a:lnTo>
                  <a:lnTo>
                    <a:pt x="31920" y="1784607"/>
                  </a:lnTo>
                  <a:lnTo>
                    <a:pt x="4175" y="1745880"/>
                  </a:lnTo>
                  <a:lnTo>
                    <a:pt x="0" y="1724889"/>
                  </a:lnTo>
                  <a:lnTo>
                    <a:pt x="0" y="1719512"/>
                  </a:lnTo>
                  <a:lnTo>
                    <a:pt x="0" y="76505"/>
                  </a:lnTo>
                  <a:lnTo>
                    <a:pt x="16786" y="31920"/>
                  </a:lnTo>
                  <a:lnTo>
                    <a:pt x="55513" y="4175"/>
                  </a:lnTo>
                  <a:lnTo>
                    <a:pt x="76505" y="0"/>
                  </a:lnTo>
                  <a:lnTo>
                    <a:pt x="14498413" y="0"/>
                  </a:lnTo>
                  <a:lnTo>
                    <a:pt x="14542998" y="16786"/>
                  </a:lnTo>
                  <a:lnTo>
                    <a:pt x="14570742" y="55513"/>
                  </a:lnTo>
                  <a:lnTo>
                    <a:pt x="14574918" y="76505"/>
                  </a:lnTo>
                  <a:lnTo>
                    <a:pt x="14574918" y="1724889"/>
                  </a:lnTo>
                  <a:lnTo>
                    <a:pt x="14558132" y="1769473"/>
                  </a:lnTo>
                  <a:lnTo>
                    <a:pt x="14519404" y="1797218"/>
                  </a:lnTo>
                  <a:lnTo>
                    <a:pt x="14503737" y="1800869"/>
                  </a:lnTo>
                  <a:lnTo>
                    <a:pt x="14498413" y="1801394"/>
                  </a:lnTo>
                  <a:close/>
                </a:path>
              </a:pathLst>
            </a:custGeom>
            <a:solidFill>
              <a:srgbClr val="F6F2EB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  <p:sp>
          <p:nvSpPr>
            <p:cNvPr id="5" name="object 5"/>
            <p:cNvSpPr/>
            <p:nvPr/>
          </p:nvSpPr>
          <p:spPr>
            <a:xfrm>
              <a:off x="680237" y="2273426"/>
              <a:ext cx="995680" cy="1209675"/>
            </a:xfrm>
            <a:custGeom>
              <a:avLst/>
              <a:gdLst/>
              <a:ahLst/>
              <a:cxnLst/>
              <a:rect l="l" t="t" r="r" b="b"/>
              <a:pathLst>
                <a:path w="995680" h="1209675">
                  <a:moveTo>
                    <a:pt x="135178" y="1054646"/>
                  </a:moveTo>
                  <a:lnTo>
                    <a:pt x="134023" y="1037666"/>
                  </a:lnTo>
                  <a:lnTo>
                    <a:pt x="130568" y="1022985"/>
                  </a:lnTo>
                  <a:lnTo>
                    <a:pt x="127990" y="1017422"/>
                  </a:lnTo>
                  <a:lnTo>
                    <a:pt x="124828" y="1010589"/>
                  </a:lnTo>
                  <a:lnTo>
                    <a:pt x="82270" y="983691"/>
                  </a:lnTo>
                  <a:lnTo>
                    <a:pt x="67868" y="982586"/>
                  </a:lnTo>
                  <a:lnTo>
                    <a:pt x="53149" y="983691"/>
                  </a:lnTo>
                  <a:lnTo>
                    <a:pt x="18402" y="1000353"/>
                  </a:lnTo>
                  <a:lnTo>
                    <a:pt x="0" y="1048702"/>
                  </a:lnTo>
                  <a:lnTo>
                    <a:pt x="0" y="1143292"/>
                  </a:lnTo>
                  <a:lnTo>
                    <a:pt x="10350" y="1181950"/>
                  </a:lnTo>
                  <a:lnTo>
                    <a:pt x="53111" y="1208290"/>
                  </a:lnTo>
                  <a:lnTo>
                    <a:pt x="67868" y="1209408"/>
                  </a:lnTo>
                  <a:lnTo>
                    <a:pt x="82384" y="1208290"/>
                  </a:lnTo>
                  <a:lnTo>
                    <a:pt x="116776" y="1191501"/>
                  </a:lnTo>
                  <a:lnTo>
                    <a:pt x="127990" y="1174572"/>
                  </a:lnTo>
                  <a:lnTo>
                    <a:pt x="130568" y="1169009"/>
                  </a:lnTo>
                  <a:lnTo>
                    <a:pt x="134023" y="1154328"/>
                  </a:lnTo>
                  <a:lnTo>
                    <a:pt x="134073" y="1153553"/>
                  </a:lnTo>
                  <a:lnTo>
                    <a:pt x="135178" y="1137348"/>
                  </a:lnTo>
                  <a:lnTo>
                    <a:pt x="97459" y="1137348"/>
                  </a:lnTo>
                  <a:lnTo>
                    <a:pt x="96989" y="1147178"/>
                  </a:lnTo>
                  <a:lnTo>
                    <a:pt x="95554" y="1155344"/>
                  </a:lnTo>
                  <a:lnTo>
                    <a:pt x="93167" y="1161846"/>
                  </a:lnTo>
                  <a:lnTo>
                    <a:pt x="89839" y="1166660"/>
                  </a:lnTo>
                  <a:lnTo>
                    <a:pt x="84797" y="1171930"/>
                  </a:lnTo>
                  <a:lnTo>
                    <a:pt x="77470" y="1174572"/>
                  </a:lnTo>
                  <a:lnTo>
                    <a:pt x="58064" y="1174572"/>
                  </a:lnTo>
                  <a:lnTo>
                    <a:pt x="50584" y="1171930"/>
                  </a:lnTo>
                  <a:lnTo>
                    <a:pt x="45402" y="1166660"/>
                  </a:lnTo>
                  <a:lnTo>
                    <a:pt x="40271" y="1161351"/>
                  </a:lnTo>
                  <a:lnTo>
                    <a:pt x="37706" y="1153553"/>
                  </a:lnTo>
                  <a:lnTo>
                    <a:pt x="37706" y="1038390"/>
                  </a:lnTo>
                  <a:lnTo>
                    <a:pt x="40322" y="1030719"/>
                  </a:lnTo>
                  <a:lnTo>
                    <a:pt x="50812" y="1020089"/>
                  </a:lnTo>
                  <a:lnTo>
                    <a:pt x="58254" y="1017422"/>
                  </a:lnTo>
                  <a:lnTo>
                    <a:pt x="77470" y="1017422"/>
                  </a:lnTo>
                  <a:lnTo>
                    <a:pt x="97459" y="1054646"/>
                  </a:lnTo>
                  <a:lnTo>
                    <a:pt x="135178" y="1054646"/>
                  </a:lnTo>
                  <a:close/>
                </a:path>
                <a:path w="995680" h="1209675">
                  <a:moveTo>
                    <a:pt x="135178" y="563359"/>
                  </a:moveTo>
                  <a:lnTo>
                    <a:pt x="134023" y="546379"/>
                  </a:lnTo>
                  <a:lnTo>
                    <a:pt x="130568" y="531698"/>
                  </a:lnTo>
                  <a:lnTo>
                    <a:pt x="127990" y="526135"/>
                  </a:lnTo>
                  <a:lnTo>
                    <a:pt x="124828" y="519303"/>
                  </a:lnTo>
                  <a:lnTo>
                    <a:pt x="82270" y="492404"/>
                  </a:lnTo>
                  <a:lnTo>
                    <a:pt x="67868" y="491286"/>
                  </a:lnTo>
                  <a:lnTo>
                    <a:pt x="53149" y="492404"/>
                  </a:lnTo>
                  <a:lnTo>
                    <a:pt x="18402" y="509066"/>
                  </a:lnTo>
                  <a:lnTo>
                    <a:pt x="0" y="557415"/>
                  </a:lnTo>
                  <a:lnTo>
                    <a:pt x="0" y="652005"/>
                  </a:lnTo>
                  <a:lnTo>
                    <a:pt x="10350" y="690664"/>
                  </a:lnTo>
                  <a:lnTo>
                    <a:pt x="53111" y="717003"/>
                  </a:lnTo>
                  <a:lnTo>
                    <a:pt x="67868" y="718121"/>
                  </a:lnTo>
                  <a:lnTo>
                    <a:pt x="82384" y="717003"/>
                  </a:lnTo>
                  <a:lnTo>
                    <a:pt x="116776" y="700214"/>
                  </a:lnTo>
                  <a:lnTo>
                    <a:pt x="127990" y="683285"/>
                  </a:lnTo>
                  <a:lnTo>
                    <a:pt x="130568" y="677722"/>
                  </a:lnTo>
                  <a:lnTo>
                    <a:pt x="134023" y="663028"/>
                  </a:lnTo>
                  <a:lnTo>
                    <a:pt x="134073" y="662266"/>
                  </a:lnTo>
                  <a:lnTo>
                    <a:pt x="135178" y="646061"/>
                  </a:lnTo>
                  <a:lnTo>
                    <a:pt x="97459" y="646061"/>
                  </a:lnTo>
                  <a:lnTo>
                    <a:pt x="96989" y="655891"/>
                  </a:lnTo>
                  <a:lnTo>
                    <a:pt x="95554" y="664057"/>
                  </a:lnTo>
                  <a:lnTo>
                    <a:pt x="93167" y="670547"/>
                  </a:lnTo>
                  <a:lnTo>
                    <a:pt x="89839" y="675373"/>
                  </a:lnTo>
                  <a:lnTo>
                    <a:pt x="84797" y="680643"/>
                  </a:lnTo>
                  <a:lnTo>
                    <a:pt x="77470" y="683285"/>
                  </a:lnTo>
                  <a:lnTo>
                    <a:pt x="58064" y="683285"/>
                  </a:lnTo>
                  <a:lnTo>
                    <a:pt x="50584" y="680643"/>
                  </a:lnTo>
                  <a:lnTo>
                    <a:pt x="45402" y="675373"/>
                  </a:lnTo>
                  <a:lnTo>
                    <a:pt x="40271" y="670052"/>
                  </a:lnTo>
                  <a:lnTo>
                    <a:pt x="37706" y="662266"/>
                  </a:lnTo>
                  <a:lnTo>
                    <a:pt x="37706" y="547103"/>
                  </a:lnTo>
                  <a:lnTo>
                    <a:pt x="40322" y="539432"/>
                  </a:lnTo>
                  <a:lnTo>
                    <a:pt x="50812" y="528789"/>
                  </a:lnTo>
                  <a:lnTo>
                    <a:pt x="58254" y="526135"/>
                  </a:lnTo>
                  <a:lnTo>
                    <a:pt x="77470" y="526135"/>
                  </a:lnTo>
                  <a:lnTo>
                    <a:pt x="97459" y="563359"/>
                  </a:lnTo>
                  <a:lnTo>
                    <a:pt x="135178" y="563359"/>
                  </a:lnTo>
                  <a:close/>
                </a:path>
                <a:path w="995680" h="1209675">
                  <a:moveTo>
                    <a:pt x="135178" y="72072"/>
                  </a:moveTo>
                  <a:lnTo>
                    <a:pt x="134023" y="55092"/>
                  </a:lnTo>
                  <a:lnTo>
                    <a:pt x="130568" y="40411"/>
                  </a:lnTo>
                  <a:lnTo>
                    <a:pt x="127990" y="34848"/>
                  </a:lnTo>
                  <a:lnTo>
                    <a:pt x="124828" y="28016"/>
                  </a:lnTo>
                  <a:lnTo>
                    <a:pt x="82270" y="1117"/>
                  </a:lnTo>
                  <a:lnTo>
                    <a:pt x="67868" y="0"/>
                  </a:lnTo>
                  <a:lnTo>
                    <a:pt x="53149" y="1117"/>
                  </a:lnTo>
                  <a:lnTo>
                    <a:pt x="18402" y="17780"/>
                  </a:lnTo>
                  <a:lnTo>
                    <a:pt x="0" y="66116"/>
                  </a:lnTo>
                  <a:lnTo>
                    <a:pt x="0" y="160718"/>
                  </a:lnTo>
                  <a:lnTo>
                    <a:pt x="10350" y="199377"/>
                  </a:lnTo>
                  <a:lnTo>
                    <a:pt x="53111" y="225717"/>
                  </a:lnTo>
                  <a:lnTo>
                    <a:pt x="67868" y="226834"/>
                  </a:lnTo>
                  <a:lnTo>
                    <a:pt x="82384" y="225717"/>
                  </a:lnTo>
                  <a:lnTo>
                    <a:pt x="116776" y="208927"/>
                  </a:lnTo>
                  <a:lnTo>
                    <a:pt x="127990" y="191985"/>
                  </a:lnTo>
                  <a:lnTo>
                    <a:pt x="130568" y="186423"/>
                  </a:lnTo>
                  <a:lnTo>
                    <a:pt x="134023" y="171742"/>
                  </a:lnTo>
                  <a:lnTo>
                    <a:pt x="134073" y="170980"/>
                  </a:lnTo>
                  <a:lnTo>
                    <a:pt x="135178" y="154774"/>
                  </a:lnTo>
                  <a:lnTo>
                    <a:pt x="97459" y="154774"/>
                  </a:lnTo>
                  <a:lnTo>
                    <a:pt x="96989" y="164604"/>
                  </a:lnTo>
                  <a:lnTo>
                    <a:pt x="95554" y="172770"/>
                  </a:lnTo>
                  <a:lnTo>
                    <a:pt x="93167" y="179260"/>
                  </a:lnTo>
                  <a:lnTo>
                    <a:pt x="89839" y="184086"/>
                  </a:lnTo>
                  <a:lnTo>
                    <a:pt x="84797" y="189357"/>
                  </a:lnTo>
                  <a:lnTo>
                    <a:pt x="77470" y="191985"/>
                  </a:lnTo>
                  <a:lnTo>
                    <a:pt x="58064" y="191985"/>
                  </a:lnTo>
                  <a:lnTo>
                    <a:pt x="50584" y="189357"/>
                  </a:lnTo>
                  <a:lnTo>
                    <a:pt x="45402" y="184086"/>
                  </a:lnTo>
                  <a:lnTo>
                    <a:pt x="40271" y="178765"/>
                  </a:lnTo>
                  <a:lnTo>
                    <a:pt x="37706" y="170980"/>
                  </a:lnTo>
                  <a:lnTo>
                    <a:pt x="37706" y="55816"/>
                  </a:lnTo>
                  <a:lnTo>
                    <a:pt x="40322" y="48145"/>
                  </a:lnTo>
                  <a:lnTo>
                    <a:pt x="50812" y="37503"/>
                  </a:lnTo>
                  <a:lnTo>
                    <a:pt x="58254" y="34848"/>
                  </a:lnTo>
                  <a:lnTo>
                    <a:pt x="77470" y="34848"/>
                  </a:lnTo>
                  <a:lnTo>
                    <a:pt x="97459" y="72072"/>
                  </a:lnTo>
                  <a:lnTo>
                    <a:pt x="135178" y="72072"/>
                  </a:lnTo>
                  <a:close/>
                </a:path>
                <a:path w="995680" h="1209675">
                  <a:moveTo>
                    <a:pt x="318312" y="1206550"/>
                  </a:moveTo>
                  <a:lnTo>
                    <a:pt x="275844" y="1117688"/>
                  </a:lnTo>
                  <a:lnTo>
                    <a:pt x="273405" y="1112583"/>
                  </a:lnTo>
                  <a:lnTo>
                    <a:pt x="280377" y="1109637"/>
                  </a:lnTo>
                  <a:lnTo>
                    <a:pt x="287096" y="1105141"/>
                  </a:lnTo>
                  <a:lnTo>
                    <a:pt x="308902" y="1073137"/>
                  </a:lnTo>
                  <a:lnTo>
                    <a:pt x="311950" y="1051572"/>
                  </a:lnTo>
                  <a:lnTo>
                    <a:pt x="311404" y="1042098"/>
                  </a:lnTo>
                  <a:lnTo>
                    <a:pt x="309816" y="1033322"/>
                  </a:lnTo>
                  <a:lnTo>
                    <a:pt x="307149" y="1025004"/>
                  </a:lnTo>
                  <a:lnTo>
                    <a:pt x="304888" y="1020292"/>
                  </a:lnTo>
                  <a:lnTo>
                    <a:pt x="303415" y="1017219"/>
                  </a:lnTo>
                  <a:lnTo>
                    <a:pt x="273405" y="991184"/>
                  </a:lnTo>
                  <a:lnTo>
                    <a:pt x="273405" y="1042098"/>
                  </a:lnTo>
                  <a:lnTo>
                    <a:pt x="273405" y="1061275"/>
                  </a:lnTo>
                  <a:lnTo>
                    <a:pt x="270713" y="1068920"/>
                  </a:lnTo>
                  <a:lnTo>
                    <a:pt x="260032" y="1080109"/>
                  </a:lnTo>
                  <a:lnTo>
                    <a:pt x="253352" y="1082725"/>
                  </a:lnTo>
                  <a:lnTo>
                    <a:pt x="210781" y="1082725"/>
                  </a:lnTo>
                  <a:lnTo>
                    <a:pt x="210781" y="1020292"/>
                  </a:lnTo>
                  <a:lnTo>
                    <a:pt x="252831" y="1020292"/>
                  </a:lnTo>
                  <a:lnTo>
                    <a:pt x="259994" y="1023137"/>
                  </a:lnTo>
                  <a:lnTo>
                    <a:pt x="270713" y="1034516"/>
                  </a:lnTo>
                  <a:lnTo>
                    <a:pt x="273405" y="1042098"/>
                  </a:lnTo>
                  <a:lnTo>
                    <a:pt x="273405" y="991184"/>
                  </a:lnTo>
                  <a:lnTo>
                    <a:pt x="271208" y="990168"/>
                  </a:lnTo>
                  <a:lnTo>
                    <a:pt x="262623" y="987552"/>
                  </a:lnTo>
                  <a:lnTo>
                    <a:pt x="253517" y="985977"/>
                  </a:lnTo>
                  <a:lnTo>
                    <a:pt x="243878" y="985443"/>
                  </a:lnTo>
                  <a:lnTo>
                    <a:pt x="173139" y="985443"/>
                  </a:lnTo>
                  <a:lnTo>
                    <a:pt x="173139" y="1206550"/>
                  </a:lnTo>
                  <a:lnTo>
                    <a:pt x="210781" y="1206550"/>
                  </a:lnTo>
                  <a:lnTo>
                    <a:pt x="210781" y="1117688"/>
                  </a:lnTo>
                  <a:lnTo>
                    <a:pt x="234569" y="1117688"/>
                  </a:lnTo>
                  <a:lnTo>
                    <a:pt x="274662" y="1206550"/>
                  </a:lnTo>
                  <a:lnTo>
                    <a:pt x="318312" y="1206550"/>
                  </a:lnTo>
                  <a:close/>
                </a:path>
                <a:path w="995680" h="1209675">
                  <a:moveTo>
                    <a:pt x="318312" y="715251"/>
                  </a:moveTo>
                  <a:lnTo>
                    <a:pt x="275844" y="626402"/>
                  </a:lnTo>
                  <a:lnTo>
                    <a:pt x="273405" y="621296"/>
                  </a:lnTo>
                  <a:lnTo>
                    <a:pt x="280377" y="618350"/>
                  </a:lnTo>
                  <a:lnTo>
                    <a:pt x="287096" y="613854"/>
                  </a:lnTo>
                  <a:lnTo>
                    <a:pt x="308902" y="581850"/>
                  </a:lnTo>
                  <a:lnTo>
                    <a:pt x="311950" y="560273"/>
                  </a:lnTo>
                  <a:lnTo>
                    <a:pt x="311404" y="550811"/>
                  </a:lnTo>
                  <a:lnTo>
                    <a:pt x="309816" y="542036"/>
                  </a:lnTo>
                  <a:lnTo>
                    <a:pt x="307149" y="533717"/>
                  </a:lnTo>
                  <a:lnTo>
                    <a:pt x="304888" y="529005"/>
                  </a:lnTo>
                  <a:lnTo>
                    <a:pt x="303415" y="525919"/>
                  </a:lnTo>
                  <a:lnTo>
                    <a:pt x="273405" y="499884"/>
                  </a:lnTo>
                  <a:lnTo>
                    <a:pt x="273405" y="550811"/>
                  </a:lnTo>
                  <a:lnTo>
                    <a:pt x="273405" y="569976"/>
                  </a:lnTo>
                  <a:lnTo>
                    <a:pt x="270713" y="577634"/>
                  </a:lnTo>
                  <a:lnTo>
                    <a:pt x="260032" y="588822"/>
                  </a:lnTo>
                  <a:lnTo>
                    <a:pt x="253352" y="591439"/>
                  </a:lnTo>
                  <a:lnTo>
                    <a:pt x="210781" y="591439"/>
                  </a:lnTo>
                  <a:lnTo>
                    <a:pt x="210781" y="529005"/>
                  </a:lnTo>
                  <a:lnTo>
                    <a:pt x="252831" y="529005"/>
                  </a:lnTo>
                  <a:lnTo>
                    <a:pt x="259994" y="531850"/>
                  </a:lnTo>
                  <a:lnTo>
                    <a:pt x="270713" y="543229"/>
                  </a:lnTo>
                  <a:lnTo>
                    <a:pt x="273405" y="550811"/>
                  </a:lnTo>
                  <a:lnTo>
                    <a:pt x="273405" y="499884"/>
                  </a:lnTo>
                  <a:lnTo>
                    <a:pt x="271208" y="498881"/>
                  </a:lnTo>
                  <a:lnTo>
                    <a:pt x="262623" y="496265"/>
                  </a:lnTo>
                  <a:lnTo>
                    <a:pt x="253517" y="494690"/>
                  </a:lnTo>
                  <a:lnTo>
                    <a:pt x="243878" y="494157"/>
                  </a:lnTo>
                  <a:lnTo>
                    <a:pt x="173139" y="494157"/>
                  </a:lnTo>
                  <a:lnTo>
                    <a:pt x="173139" y="715251"/>
                  </a:lnTo>
                  <a:lnTo>
                    <a:pt x="210781" y="715251"/>
                  </a:lnTo>
                  <a:lnTo>
                    <a:pt x="210781" y="626402"/>
                  </a:lnTo>
                  <a:lnTo>
                    <a:pt x="234569" y="626402"/>
                  </a:lnTo>
                  <a:lnTo>
                    <a:pt x="274662" y="715251"/>
                  </a:lnTo>
                  <a:lnTo>
                    <a:pt x="318312" y="715251"/>
                  </a:lnTo>
                  <a:close/>
                </a:path>
                <a:path w="995680" h="1209675">
                  <a:moveTo>
                    <a:pt x="318312" y="223964"/>
                  </a:moveTo>
                  <a:lnTo>
                    <a:pt x="275844" y="135102"/>
                  </a:lnTo>
                  <a:lnTo>
                    <a:pt x="273405" y="129997"/>
                  </a:lnTo>
                  <a:lnTo>
                    <a:pt x="280377" y="127063"/>
                  </a:lnTo>
                  <a:lnTo>
                    <a:pt x="287096" y="122567"/>
                  </a:lnTo>
                  <a:lnTo>
                    <a:pt x="308902" y="90551"/>
                  </a:lnTo>
                  <a:lnTo>
                    <a:pt x="311950" y="68986"/>
                  </a:lnTo>
                  <a:lnTo>
                    <a:pt x="311404" y="59524"/>
                  </a:lnTo>
                  <a:lnTo>
                    <a:pt x="309816" y="50749"/>
                  </a:lnTo>
                  <a:lnTo>
                    <a:pt x="307149" y="42418"/>
                  </a:lnTo>
                  <a:lnTo>
                    <a:pt x="304888" y="37719"/>
                  </a:lnTo>
                  <a:lnTo>
                    <a:pt x="303415" y="34632"/>
                  </a:lnTo>
                  <a:lnTo>
                    <a:pt x="273405" y="8597"/>
                  </a:lnTo>
                  <a:lnTo>
                    <a:pt x="273405" y="59524"/>
                  </a:lnTo>
                  <a:lnTo>
                    <a:pt x="273405" y="78689"/>
                  </a:lnTo>
                  <a:lnTo>
                    <a:pt x="270713" y="86347"/>
                  </a:lnTo>
                  <a:lnTo>
                    <a:pt x="260032" y="97536"/>
                  </a:lnTo>
                  <a:lnTo>
                    <a:pt x="253352" y="100152"/>
                  </a:lnTo>
                  <a:lnTo>
                    <a:pt x="210781" y="100152"/>
                  </a:lnTo>
                  <a:lnTo>
                    <a:pt x="210781" y="37719"/>
                  </a:lnTo>
                  <a:lnTo>
                    <a:pt x="252831" y="37719"/>
                  </a:lnTo>
                  <a:lnTo>
                    <a:pt x="259994" y="40563"/>
                  </a:lnTo>
                  <a:lnTo>
                    <a:pt x="270713" y="51943"/>
                  </a:lnTo>
                  <a:lnTo>
                    <a:pt x="273405" y="59524"/>
                  </a:lnTo>
                  <a:lnTo>
                    <a:pt x="273405" y="8597"/>
                  </a:lnTo>
                  <a:lnTo>
                    <a:pt x="271208" y="7594"/>
                  </a:lnTo>
                  <a:lnTo>
                    <a:pt x="262623" y="4965"/>
                  </a:lnTo>
                  <a:lnTo>
                    <a:pt x="253517" y="3390"/>
                  </a:lnTo>
                  <a:lnTo>
                    <a:pt x="243878" y="2870"/>
                  </a:lnTo>
                  <a:lnTo>
                    <a:pt x="173139" y="2870"/>
                  </a:lnTo>
                  <a:lnTo>
                    <a:pt x="173139" y="223964"/>
                  </a:lnTo>
                  <a:lnTo>
                    <a:pt x="210781" y="223964"/>
                  </a:lnTo>
                  <a:lnTo>
                    <a:pt x="210781" y="135102"/>
                  </a:lnTo>
                  <a:lnTo>
                    <a:pt x="234569" y="135102"/>
                  </a:lnTo>
                  <a:lnTo>
                    <a:pt x="274662" y="223964"/>
                  </a:lnTo>
                  <a:lnTo>
                    <a:pt x="318312" y="223964"/>
                  </a:lnTo>
                  <a:close/>
                </a:path>
                <a:path w="995680" h="1209675">
                  <a:moveTo>
                    <a:pt x="479628" y="985443"/>
                  </a:moveTo>
                  <a:lnTo>
                    <a:pt x="347395" y="985443"/>
                  </a:lnTo>
                  <a:lnTo>
                    <a:pt x="347395" y="1206550"/>
                  </a:lnTo>
                  <a:lnTo>
                    <a:pt x="479628" y="1206550"/>
                  </a:lnTo>
                  <a:lnTo>
                    <a:pt x="479628" y="1171422"/>
                  </a:lnTo>
                  <a:lnTo>
                    <a:pt x="384759" y="1171422"/>
                  </a:lnTo>
                  <a:lnTo>
                    <a:pt x="384759" y="1108798"/>
                  </a:lnTo>
                  <a:lnTo>
                    <a:pt x="469633" y="1108798"/>
                  </a:lnTo>
                  <a:lnTo>
                    <a:pt x="469633" y="1073683"/>
                  </a:lnTo>
                  <a:lnTo>
                    <a:pt x="384759" y="1073683"/>
                  </a:lnTo>
                  <a:lnTo>
                    <a:pt x="384759" y="1020572"/>
                  </a:lnTo>
                  <a:lnTo>
                    <a:pt x="479628" y="1020572"/>
                  </a:lnTo>
                  <a:lnTo>
                    <a:pt x="479628" y="985443"/>
                  </a:lnTo>
                  <a:close/>
                </a:path>
                <a:path w="995680" h="1209675">
                  <a:moveTo>
                    <a:pt x="479628" y="494157"/>
                  </a:moveTo>
                  <a:lnTo>
                    <a:pt x="347395" y="494157"/>
                  </a:lnTo>
                  <a:lnTo>
                    <a:pt x="347395" y="715251"/>
                  </a:lnTo>
                  <a:lnTo>
                    <a:pt x="479628" y="715251"/>
                  </a:lnTo>
                  <a:lnTo>
                    <a:pt x="479628" y="680135"/>
                  </a:lnTo>
                  <a:lnTo>
                    <a:pt x="384759" y="680135"/>
                  </a:lnTo>
                  <a:lnTo>
                    <a:pt x="384759" y="617512"/>
                  </a:lnTo>
                  <a:lnTo>
                    <a:pt x="469633" y="617512"/>
                  </a:lnTo>
                  <a:lnTo>
                    <a:pt x="469633" y="582383"/>
                  </a:lnTo>
                  <a:lnTo>
                    <a:pt x="384759" y="582383"/>
                  </a:lnTo>
                  <a:lnTo>
                    <a:pt x="384759" y="529285"/>
                  </a:lnTo>
                  <a:lnTo>
                    <a:pt x="479628" y="529285"/>
                  </a:lnTo>
                  <a:lnTo>
                    <a:pt x="479628" y="494157"/>
                  </a:lnTo>
                  <a:close/>
                </a:path>
                <a:path w="995680" h="1209675">
                  <a:moveTo>
                    <a:pt x="479628" y="2870"/>
                  </a:moveTo>
                  <a:lnTo>
                    <a:pt x="347395" y="2870"/>
                  </a:lnTo>
                  <a:lnTo>
                    <a:pt x="347395" y="223964"/>
                  </a:lnTo>
                  <a:lnTo>
                    <a:pt x="479628" y="223964"/>
                  </a:lnTo>
                  <a:lnTo>
                    <a:pt x="479628" y="188849"/>
                  </a:lnTo>
                  <a:lnTo>
                    <a:pt x="384759" y="188849"/>
                  </a:lnTo>
                  <a:lnTo>
                    <a:pt x="384759" y="126225"/>
                  </a:lnTo>
                  <a:lnTo>
                    <a:pt x="469633" y="126225"/>
                  </a:lnTo>
                  <a:lnTo>
                    <a:pt x="469633" y="91097"/>
                  </a:lnTo>
                  <a:lnTo>
                    <a:pt x="384759" y="91097"/>
                  </a:lnTo>
                  <a:lnTo>
                    <a:pt x="384759" y="37998"/>
                  </a:lnTo>
                  <a:lnTo>
                    <a:pt x="479628" y="37998"/>
                  </a:lnTo>
                  <a:lnTo>
                    <a:pt x="479628" y="2870"/>
                  </a:lnTo>
                  <a:close/>
                </a:path>
                <a:path w="995680" h="1209675">
                  <a:moveTo>
                    <a:pt x="661936" y="1206550"/>
                  </a:moveTo>
                  <a:lnTo>
                    <a:pt x="647534" y="1150924"/>
                  </a:lnTo>
                  <a:lnTo>
                    <a:pt x="638835" y="1117269"/>
                  </a:lnTo>
                  <a:lnTo>
                    <a:pt x="611593" y="1012037"/>
                  </a:lnTo>
                  <a:lnTo>
                    <a:pt x="604710" y="985443"/>
                  </a:lnTo>
                  <a:lnTo>
                    <a:pt x="601345" y="985443"/>
                  </a:lnTo>
                  <a:lnTo>
                    <a:pt x="601345" y="1117269"/>
                  </a:lnTo>
                  <a:lnTo>
                    <a:pt x="563841" y="1117269"/>
                  </a:lnTo>
                  <a:lnTo>
                    <a:pt x="577977" y="1059891"/>
                  </a:lnTo>
                  <a:lnTo>
                    <a:pt x="581202" y="1045197"/>
                  </a:lnTo>
                  <a:lnTo>
                    <a:pt x="582574" y="1035634"/>
                  </a:lnTo>
                  <a:lnTo>
                    <a:pt x="583907" y="1045197"/>
                  </a:lnTo>
                  <a:lnTo>
                    <a:pt x="587070" y="1060107"/>
                  </a:lnTo>
                  <a:lnTo>
                    <a:pt x="601345" y="1117269"/>
                  </a:lnTo>
                  <a:lnTo>
                    <a:pt x="601345" y="985443"/>
                  </a:lnTo>
                  <a:lnTo>
                    <a:pt x="560768" y="985443"/>
                  </a:lnTo>
                  <a:lnTo>
                    <a:pt x="503250" y="1206550"/>
                  </a:lnTo>
                  <a:lnTo>
                    <a:pt x="542010" y="1206550"/>
                  </a:lnTo>
                  <a:lnTo>
                    <a:pt x="555726" y="1150924"/>
                  </a:lnTo>
                  <a:lnTo>
                    <a:pt x="609676" y="1150924"/>
                  </a:lnTo>
                  <a:lnTo>
                    <a:pt x="623455" y="1206550"/>
                  </a:lnTo>
                  <a:lnTo>
                    <a:pt x="661936" y="1206550"/>
                  </a:lnTo>
                  <a:close/>
                </a:path>
                <a:path w="995680" h="1209675">
                  <a:moveTo>
                    <a:pt x="661936" y="715251"/>
                  </a:moveTo>
                  <a:lnTo>
                    <a:pt x="647534" y="659638"/>
                  </a:lnTo>
                  <a:lnTo>
                    <a:pt x="638835" y="625983"/>
                  </a:lnTo>
                  <a:lnTo>
                    <a:pt x="611593" y="520750"/>
                  </a:lnTo>
                  <a:lnTo>
                    <a:pt x="604710" y="494157"/>
                  </a:lnTo>
                  <a:lnTo>
                    <a:pt x="601345" y="494157"/>
                  </a:lnTo>
                  <a:lnTo>
                    <a:pt x="601345" y="625983"/>
                  </a:lnTo>
                  <a:lnTo>
                    <a:pt x="563841" y="625983"/>
                  </a:lnTo>
                  <a:lnTo>
                    <a:pt x="577977" y="568604"/>
                  </a:lnTo>
                  <a:lnTo>
                    <a:pt x="581202" y="553910"/>
                  </a:lnTo>
                  <a:lnTo>
                    <a:pt x="582574" y="544347"/>
                  </a:lnTo>
                  <a:lnTo>
                    <a:pt x="583907" y="553910"/>
                  </a:lnTo>
                  <a:lnTo>
                    <a:pt x="587070" y="568820"/>
                  </a:lnTo>
                  <a:lnTo>
                    <a:pt x="601345" y="625983"/>
                  </a:lnTo>
                  <a:lnTo>
                    <a:pt x="601345" y="494157"/>
                  </a:lnTo>
                  <a:lnTo>
                    <a:pt x="560768" y="494157"/>
                  </a:lnTo>
                  <a:lnTo>
                    <a:pt x="503250" y="715251"/>
                  </a:lnTo>
                  <a:lnTo>
                    <a:pt x="542010" y="715251"/>
                  </a:lnTo>
                  <a:lnTo>
                    <a:pt x="555726" y="659638"/>
                  </a:lnTo>
                  <a:lnTo>
                    <a:pt x="609676" y="659638"/>
                  </a:lnTo>
                  <a:lnTo>
                    <a:pt x="623455" y="715251"/>
                  </a:lnTo>
                  <a:lnTo>
                    <a:pt x="661936" y="715251"/>
                  </a:lnTo>
                  <a:close/>
                </a:path>
                <a:path w="995680" h="1209675">
                  <a:moveTo>
                    <a:pt x="661936" y="223964"/>
                  </a:moveTo>
                  <a:lnTo>
                    <a:pt x="647534" y="168338"/>
                  </a:lnTo>
                  <a:lnTo>
                    <a:pt x="638835" y="134683"/>
                  </a:lnTo>
                  <a:lnTo>
                    <a:pt x="611593" y="29464"/>
                  </a:lnTo>
                  <a:lnTo>
                    <a:pt x="604710" y="2870"/>
                  </a:lnTo>
                  <a:lnTo>
                    <a:pt x="601345" y="2870"/>
                  </a:lnTo>
                  <a:lnTo>
                    <a:pt x="601345" y="134683"/>
                  </a:lnTo>
                  <a:lnTo>
                    <a:pt x="563841" y="134683"/>
                  </a:lnTo>
                  <a:lnTo>
                    <a:pt x="577977" y="77317"/>
                  </a:lnTo>
                  <a:lnTo>
                    <a:pt x="581202" y="62623"/>
                  </a:lnTo>
                  <a:lnTo>
                    <a:pt x="582574" y="53047"/>
                  </a:lnTo>
                  <a:lnTo>
                    <a:pt x="583907" y="62623"/>
                  </a:lnTo>
                  <a:lnTo>
                    <a:pt x="587070" y="77520"/>
                  </a:lnTo>
                  <a:lnTo>
                    <a:pt x="601345" y="134683"/>
                  </a:lnTo>
                  <a:lnTo>
                    <a:pt x="601345" y="2870"/>
                  </a:lnTo>
                  <a:lnTo>
                    <a:pt x="560768" y="2870"/>
                  </a:lnTo>
                  <a:lnTo>
                    <a:pt x="503250" y="223964"/>
                  </a:lnTo>
                  <a:lnTo>
                    <a:pt x="542010" y="223964"/>
                  </a:lnTo>
                  <a:lnTo>
                    <a:pt x="555726" y="168338"/>
                  </a:lnTo>
                  <a:lnTo>
                    <a:pt x="609676" y="168338"/>
                  </a:lnTo>
                  <a:lnTo>
                    <a:pt x="623455" y="223964"/>
                  </a:lnTo>
                  <a:lnTo>
                    <a:pt x="661936" y="223964"/>
                  </a:lnTo>
                  <a:close/>
                </a:path>
                <a:path w="995680" h="1209675">
                  <a:moveTo>
                    <a:pt x="830668" y="985164"/>
                  </a:moveTo>
                  <a:lnTo>
                    <a:pt x="678357" y="985164"/>
                  </a:lnTo>
                  <a:lnTo>
                    <a:pt x="678357" y="1020572"/>
                  </a:lnTo>
                  <a:lnTo>
                    <a:pt x="735660" y="1020572"/>
                  </a:lnTo>
                  <a:lnTo>
                    <a:pt x="735660" y="1206550"/>
                  </a:lnTo>
                  <a:lnTo>
                    <a:pt x="773366" y="1206550"/>
                  </a:lnTo>
                  <a:lnTo>
                    <a:pt x="773366" y="1020572"/>
                  </a:lnTo>
                  <a:lnTo>
                    <a:pt x="830668" y="1020572"/>
                  </a:lnTo>
                  <a:lnTo>
                    <a:pt x="830668" y="985164"/>
                  </a:lnTo>
                  <a:close/>
                </a:path>
                <a:path w="995680" h="1209675">
                  <a:moveTo>
                    <a:pt x="830668" y="493877"/>
                  </a:moveTo>
                  <a:lnTo>
                    <a:pt x="678357" y="493877"/>
                  </a:lnTo>
                  <a:lnTo>
                    <a:pt x="678357" y="529285"/>
                  </a:lnTo>
                  <a:lnTo>
                    <a:pt x="735660" y="529285"/>
                  </a:lnTo>
                  <a:lnTo>
                    <a:pt x="735660" y="715251"/>
                  </a:lnTo>
                  <a:lnTo>
                    <a:pt x="773366" y="715251"/>
                  </a:lnTo>
                  <a:lnTo>
                    <a:pt x="773366" y="529285"/>
                  </a:lnTo>
                  <a:lnTo>
                    <a:pt x="830668" y="529285"/>
                  </a:lnTo>
                  <a:lnTo>
                    <a:pt x="830668" y="493877"/>
                  </a:lnTo>
                  <a:close/>
                </a:path>
                <a:path w="995680" h="1209675">
                  <a:moveTo>
                    <a:pt x="830668" y="2590"/>
                  </a:moveTo>
                  <a:lnTo>
                    <a:pt x="678357" y="2590"/>
                  </a:lnTo>
                  <a:lnTo>
                    <a:pt x="678357" y="37998"/>
                  </a:lnTo>
                  <a:lnTo>
                    <a:pt x="735660" y="37998"/>
                  </a:lnTo>
                  <a:lnTo>
                    <a:pt x="735660" y="223964"/>
                  </a:lnTo>
                  <a:lnTo>
                    <a:pt x="773366" y="223964"/>
                  </a:lnTo>
                  <a:lnTo>
                    <a:pt x="773366" y="37998"/>
                  </a:lnTo>
                  <a:lnTo>
                    <a:pt x="830668" y="37998"/>
                  </a:lnTo>
                  <a:lnTo>
                    <a:pt x="830668" y="2590"/>
                  </a:lnTo>
                  <a:close/>
                </a:path>
                <a:path w="995680" h="1209675">
                  <a:moveTo>
                    <a:pt x="995489" y="985443"/>
                  </a:moveTo>
                  <a:lnTo>
                    <a:pt x="863244" y="985443"/>
                  </a:lnTo>
                  <a:lnTo>
                    <a:pt x="863244" y="1206550"/>
                  </a:lnTo>
                  <a:lnTo>
                    <a:pt x="995489" y="1206550"/>
                  </a:lnTo>
                  <a:lnTo>
                    <a:pt x="995489" y="1171422"/>
                  </a:lnTo>
                  <a:lnTo>
                    <a:pt x="900607" y="1171422"/>
                  </a:lnTo>
                  <a:lnTo>
                    <a:pt x="900607" y="1108798"/>
                  </a:lnTo>
                  <a:lnTo>
                    <a:pt x="985481" y="1108798"/>
                  </a:lnTo>
                  <a:lnTo>
                    <a:pt x="985481" y="1073683"/>
                  </a:lnTo>
                  <a:lnTo>
                    <a:pt x="900607" y="1073683"/>
                  </a:lnTo>
                  <a:lnTo>
                    <a:pt x="900607" y="1020572"/>
                  </a:lnTo>
                  <a:lnTo>
                    <a:pt x="995489" y="1020572"/>
                  </a:lnTo>
                  <a:lnTo>
                    <a:pt x="995489" y="985443"/>
                  </a:lnTo>
                  <a:close/>
                </a:path>
                <a:path w="995680" h="1209675">
                  <a:moveTo>
                    <a:pt x="995489" y="494157"/>
                  </a:moveTo>
                  <a:lnTo>
                    <a:pt x="863244" y="494157"/>
                  </a:lnTo>
                  <a:lnTo>
                    <a:pt x="863244" y="715251"/>
                  </a:lnTo>
                  <a:lnTo>
                    <a:pt x="995489" y="715251"/>
                  </a:lnTo>
                  <a:lnTo>
                    <a:pt x="995489" y="680135"/>
                  </a:lnTo>
                  <a:lnTo>
                    <a:pt x="900607" y="680135"/>
                  </a:lnTo>
                  <a:lnTo>
                    <a:pt x="900607" y="617512"/>
                  </a:lnTo>
                  <a:lnTo>
                    <a:pt x="985481" y="617512"/>
                  </a:lnTo>
                  <a:lnTo>
                    <a:pt x="985481" y="582383"/>
                  </a:lnTo>
                  <a:lnTo>
                    <a:pt x="900607" y="582383"/>
                  </a:lnTo>
                  <a:lnTo>
                    <a:pt x="900607" y="529285"/>
                  </a:lnTo>
                  <a:lnTo>
                    <a:pt x="995489" y="529285"/>
                  </a:lnTo>
                  <a:lnTo>
                    <a:pt x="995489" y="494157"/>
                  </a:lnTo>
                  <a:close/>
                </a:path>
                <a:path w="995680" h="1209675">
                  <a:moveTo>
                    <a:pt x="995489" y="2870"/>
                  </a:moveTo>
                  <a:lnTo>
                    <a:pt x="863244" y="2870"/>
                  </a:lnTo>
                  <a:lnTo>
                    <a:pt x="863244" y="223964"/>
                  </a:lnTo>
                  <a:lnTo>
                    <a:pt x="995489" y="223964"/>
                  </a:lnTo>
                  <a:lnTo>
                    <a:pt x="995489" y="188849"/>
                  </a:lnTo>
                  <a:lnTo>
                    <a:pt x="900607" y="188849"/>
                  </a:lnTo>
                  <a:lnTo>
                    <a:pt x="900607" y="126225"/>
                  </a:lnTo>
                  <a:lnTo>
                    <a:pt x="985481" y="126225"/>
                  </a:lnTo>
                  <a:lnTo>
                    <a:pt x="985481" y="91097"/>
                  </a:lnTo>
                  <a:lnTo>
                    <a:pt x="900607" y="91097"/>
                  </a:lnTo>
                  <a:lnTo>
                    <a:pt x="900607" y="37998"/>
                  </a:lnTo>
                  <a:lnTo>
                    <a:pt x="995489" y="37998"/>
                  </a:lnTo>
                  <a:lnTo>
                    <a:pt x="995489" y="2870"/>
                  </a:lnTo>
                  <a:close/>
                </a:path>
              </a:pathLst>
            </a:custGeom>
            <a:solidFill>
              <a:srgbClr val="007BB5"/>
            </a:solidFill>
          </p:spPr>
          <p:txBody>
            <a:bodyPr wrap="square" lIns="0" tIns="0" rIns="0" bIns="0" rtlCol="0"/>
            <a:lstStyle/>
            <a:p>
              <a:endParaRPr sz="1409"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402526" y="2653957"/>
            <a:ext cx="6051937" cy="1862924"/>
          </a:xfrm>
          <a:prstGeom prst="rect">
            <a:avLst/>
          </a:prstGeom>
        </p:spPr>
        <p:txBody>
          <a:bodyPr vert="horz" wrap="square" lIns="0" tIns="12424" rIns="0" bIns="0" rtlCol="0">
            <a:spAutoFit/>
          </a:bodyPr>
          <a:lstStyle/>
          <a:p>
            <a:pPr marL="9939">
              <a:spcBef>
                <a:spcPts val="98"/>
              </a:spcBef>
              <a:tabLst>
                <a:tab pos="587396" algn="l"/>
              </a:tabLst>
            </a:pPr>
            <a:r>
              <a:rPr sz="1996" spc="-20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1996" dirty="0">
                <a:solidFill>
                  <a:srgbClr val="04182D"/>
                </a:solidFill>
                <a:latin typeface="Tahoma"/>
                <a:cs typeface="Tahoma"/>
              </a:rPr>
              <a:t>	</a:t>
            </a:r>
            <a:r>
              <a:rPr sz="1761" dirty="0">
                <a:solidFill>
                  <a:srgbClr val="04182D"/>
                </a:solidFill>
                <a:latin typeface="Courier New"/>
                <a:cs typeface="Courier New"/>
              </a:rPr>
              <a:t>CREATE</a:t>
            </a:r>
            <a:r>
              <a:rPr sz="1761" spc="293" dirty="0">
                <a:solidFill>
                  <a:srgbClr val="04182D"/>
                </a:solidFill>
                <a:latin typeface="Courier New"/>
                <a:cs typeface="Courier New"/>
              </a:rPr>
              <a:t> </a:t>
            </a:r>
            <a:r>
              <a:rPr sz="1996" spc="102" dirty="0">
                <a:solidFill>
                  <a:srgbClr val="04182D"/>
                </a:solidFill>
                <a:latin typeface="Tahoma"/>
                <a:cs typeface="Tahoma"/>
              </a:rPr>
              <a:t>clause</a:t>
            </a:r>
            <a:r>
              <a:rPr sz="1996" spc="-39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1996" spc="94" dirty="0">
                <a:solidFill>
                  <a:srgbClr val="04182D"/>
                </a:solidFill>
                <a:latin typeface="Tahoma"/>
                <a:cs typeface="Tahoma"/>
              </a:rPr>
              <a:t>creates</a:t>
            </a:r>
            <a:r>
              <a:rPr sz="1996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1996" spc="176" dirty="0">
                <a:solidFill>
                  <a:srgbClr val="04182D"/>
                </a:solidFill>
                <a:latin typeface="Tahoma"/>
                <a:cs typeface="Tahoma"/>
              </a:rPr>
              <a:t>a</a:t>
            </a:r>
            <a:r>
              <a:rPr sz="1996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1996" spc="78" dirty="0">
                <a:solidFill>
                  <a:srgbClr val="04182D"/>
                </a:solidFill>
                <a:latin typeface="Tahoma"/>
                <a:cs typeface="Tahoma"/>
              </a:rPr>
              <a:t>pattern</a:t>
            </a:r>
            <a:r>
              <a:rPr sz="1996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1996" spc="39" dirty="0">
                <a:solidFill>
                  <a:srgbClr val="04182D"/>
                </a:solidFill>
                <a:latin typeface="Tahoma"/>
                <a:cs typeface="Tahoma"/>
              </a:rPr>
              <a:t>in</a:t>
            </a:r>
            <a:r>
              <a:rPr sz="1996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1996" spc="74" dirty="0">
                <a:solidFill>
                  <a:srgbClr val="04182D"/>
                </a:solidFill>
                <a:latin typeface="Tahoma"/>
                <a:cs typeface="Tahoma"/>
              </a:rPr>
              <a:t>the</a:t>
            </a:r>
            <a:r>
              <a:rPr sz="1996" spc="-35" dirty="0">
                <a:solidFill>
                  <a:srgbClr val="04182D"/>
                </a:solidFill>
                <a:latin typeface="Tahoma"/>
                <a:cs typeface="Tahoma"/>
              </a:rPr>
              <a:t> </a:t>
            </a:r>
            <a:r>
              <a:rPr sz="1996" spc="82" dirty="0">
                <a:solidFill>
                  <a:srgbClr val="04182D"/>
                </a:solidFill>
                <a:latin typeface="Tahoma"/>
                <a:cs typeface="Tahoma"/>
              </a:rPr>
              <a:t>graph</a:t>
            </a:r>
            <a:endParaRPr sz="1996" dirty="0">
              <a:latin typeface="Tahoma"/>
              <a:cs typeface="Tahoma"/>
            </a:endParaRPr>
          </a:p>
          <a:p>
            <a:pPr>
              <a:spcBef>
                <a:spcPts val="1487"/>
              </a:spcBef>
            </a:pPr>
            <a:endParaRPr sz="1996" dirty="0">
              <a:latin typeface="Tahoma"/>
              <a:cs typeface="Tahoma"/>
            </a:endParaRPr>
          </a:p>
          <a:p>
            <a:pPr marL="1079875"/>
            <a:r>
              <a:rPr sz="1761" dirty="0">
                <a:solidFill>
                  <a:srgbClr val="04182D"/>
                </a:solidFill>
                <a:latin typeface="Courier New"/>
                <a:cs typeface="Courier New"/>
              </a:rPr>
              <a:t>(p:Person {name: </a:t>
            </a:r>
            <a:r>
              <a:rPr sz="1761" spc="-8" dirty="0">
                <a:solidFill>
                  <a:srgbClr val="04182D"/>
                </a:solidFill>
                <a:latin typeface="Courier New"/>
                <a:cs typeface="Courier New"/>
              </a:rPr>
              <a:t>"Adam"})</a:t>
            </a:r>
            <a:endParaRPr sz="1761" dirty="0">
              <a:latin typeface="Courier New"/>
              <a:cs typeface="Courier New"/>
            </a:endParaRPr>
          </a:p>
          <a:p>
            <a:pPr marL="1079875">
              <a:spcBef>
                <a:spcPts val="916"/>
              </a:spcBef>
            </a:pPr>
            <a:r>
              <a:rPr sz="1761" dirty="0">
                <a:solidFill>
                  <a:srgbClr val="04182D"/>
                </a:solidFill>
                <a:latin typeface="Courier New"/>
                <a:cs typeface="Courier New"/>
              </a:rPr>
              <a:t>(c:Company {name: </a:t>
            </a:r>
            <a:r>
              <a:rPr sz="1761" spc="-8" dirty="0">
                <a:solidFill>
                  <a:srgbClr val="04182D"/>
                </a:solidFill>
                <a:latin typeface="Courier New"/>
                <a:cs typeface="Courier New"/>
              </a:rPr>
              <a:t>"Neo4j"})</a:t>
            </a:r>
            <a:endParaRPr sz="1761" dirty="0">
              <a:latin typeface="Courier New"/>
              <a:cs typeface="Courier New"/>
            </a:endParaRPr>
          </a:p>
          <a:p>
            <a:pPr marL="1079875">
              <a:spcBef>
                <a:spcPts val="916"/>
              </a:spcBef>
            </a:pPr>
            <a:r>
              <a:rPr sz="1761" spc="-8" dirty="0">
                <a:solidFill>
                  <a:srgbClr val="04182D"/>
                </a:solidFill>
                <a:latin typeface="Courier New"/>
                <a:cs typeface="Courier New"/>
              </a:rPr>
              <a:t>(p)-[:WORKS_FOR]-</a:t>
            </a:r>
            <a:r>
              <a:rPr sz="1761" spc="-16" dirty="0">
                <a:solidFill>
                  <a:srgbClr val="04182D"/>
                </a:solidFill>
                <a:latin typeface="Courier New"/>
                <a:cs typeface="Courier New"/>
              </a:rPr>
              <a:t>&gt;(c)</a:t>
            </a:r>
            <a:endParaRPr sz="1761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E282-471E-D215-AF59-4390223C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6400800" cy="1307592"/>
          </a:xfrm>
        </p:spPr>
        <p:txBody>
          <a:bodyPr>
            <a:normAutofit/>
          </a:bodyPr>
          <a:lstStyle/>
          <a:p>
            <a:r>
              <a:rPr lang="en-US" dirty="0"/>
              <a:t>RECOMMENDED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B6133-5869-2538-4566-AE5B15557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2221992"/>
            <a:ext cx="6400800" cy="37398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IN" b="1" dirty="0"/>
          </a:p>
          <a:p>
            <a:endParaRPr lang="en-US" dirty="0"/>
          </a:p>
        </p:txBody>
      </p:sp>
      <p:pic>
        <p:nvPicPr>
          <p:cNvPr id="5" name="Picture 4" descr="A cover of a book&#10;&#10;AI-generated content may be incorrect.">
            <a:extLst>
              <a:ext uri="{FF2B5EF4-FFF2-40B4-BE49-F238E27FC236}">
                <a16:creationId xmlns:a16="http://schemas.microsoft.com/office/drawing/2014/main" id="{23685F75-1FBE-CA6E-5F63-41BDF314C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72" y="1563433"/>
            <a:ext cx="3564984" cy="4384930"/>
          </a:xfrm>
          <a:prstGeom prst="rect">
            <a:avLst/>
          </a:prstGeom>
        </p:spPr>
      </p:pic>
      <p:pic>
        <p:nvPicPr>
          <p:cNvPr id="8" name="Picture 7" descr="A book cover of a book&#10;&#10;AI-generated content may be incorrect.">
            <a:extLst>
              <a:ext uri="{FF2B5EF4-FFF2-40B4-BE49-F238E27FC236}">
                <a16:creationId xmlns:a16="http://schemas.microsoft.com/office/drawing/2014/main" id="{2784F035-8B03-6CC4-358D-775FDB1346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499" y="1802637"/>
            <a:ext cx="3175001" cy="4159251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0F0000-DD8C-CE26-7971-716C08A26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2343" y="2694741"/>
            <a:ext cx="4227442" cy="212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4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729A0-5C08-6A3A-0ED8-F7F6D3A28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3343" y="1137215"/>
            <a:ext cx="5804426" cy="33767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dirty="0"/>
              <a:t>WORKSHOP</a:t>
            </a:r>
          </a:p>
        </p:txBody>
      </p:sp>
      <p:pic>
        <p:nvPicPr>
          <p:cNvPr id="6" name="Graphic 5" descr="Play">
            <a:extLst>
              <a:ext uri="{FF2B5EF4-FFF2-40B4-BE49-F238E27FC236}">
                <a16:creationId xmlns:a16="http://schemas.microsoft.com/office/drawing/2014/main" id="{E860EFEF-3A92-0DA8-5A01-C6A0AFD19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383" y="1171349"/>
            <a:ext cx="4515301" cy="45153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52594-F070-EEB9-7E8A-D36022D7E802}"/>
              </a:ext>
            </a:extLst>
          </p:cNvPr>
          <p:cNvSpPr txBox="1"/>
          <p:nvPr/>
        </p:nvSpPr>
        <p:spPr>
          <a:xfrm>
            <a:off x="4084944" y="4786664"/>
            <a:ext cx="70642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linkClick r:id="rId4"/>
              </a:rPr>
              <a:t>https://bit.ly/WSNEO4J</a:t>
            </a:r>
            <a:endParaRPr lang="en-US" sz="4800" dirty="0"/>
          </a:p>
          <a:p>
            <a:r>
              <a:rPr lang="en-US" sz="4800" dirty="0" err="1"/>
              <a:t>Wifi</a:t>
            </a:r>
            <a:r>
              <a:rPr lang="en-US" sz="4800" dirty="0"/>
              <a:t> password : osi@ws25</a:t>
            </a:r>
          </a:p>
        </p:txBody>
      </p:sp>
    </p:spTree>
    <p:extLst>
      <p:ext uri="{BB962C8B-B14F-4D97-AF65-F5344CB8AC3E}">
        <p14:creationId xmlns:p14="http://schemas.microsoft.com/office/powerpoint/2010/main" val="3608855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4" name="Picture 13" descr="Yellow and blue symbols">
            <a:extLst>
              <a:ext uri="{FF2B5EF4-FFF2-40B4-BE49-F238E27FC236}">
                <a16:creationId xmlns:a16="http://schemas.microsoft.com/office/drawing/2014/main" id="{92DD1858-74A3-D85D-62D3-368FB968EF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973" b="1349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21F66AB-6D67-4C86-A415-0B6E4EEC5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23811" y="423809"/>
            <a:ext cx="6858002" cy="601038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1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E3D83-A1D6-F186-5577-B1723BF3F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786" y="908651"/>
            <a:ext cx="5230366" cy="40054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800" b="1" i="0" dirty="0">
                <a:effectLst/>
              </a:rPr>
              <a:t>Q&amp;A</a:t>
            </a:r>
            <a:endParaRPr lang="en-US" sz="6800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B66F5E1-B07D-4718-F4B4-5FCE4B7E8F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006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rame 29">
            <a:extLst>
              <a:ext uri="{FF2B5EF4-FFF2-40B4-BE49-F238E27FC236}">
                <a16:creationId xmlns:a16="http://schemas.microsoft.com/office/drawing/2014/main" id="{BF9C0DBA-8FCF-A983-1019-65761DC6C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4024" y="136524"/>
            <a:ext cx="6405901" cy="6584949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0AE29A37-3942-D4FE-1698-D0A0598DB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6350" y="2745098"/>
            <a:ext cx="3435422" cy="34354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0D52B9-C3D9-0372-D8DE-CCA18029DC70}"/>
              </a:ext>
            </a:extLst>
          </p:cNvPr>
          <p:cNvSpPr txBox="1"/>
          <p:nvPr/>
        </p:nvSpPr>
        <p:spPr>
          <a:xfrm>
            <a:off x="8749220" y="6134100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2819894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 descr="Handshake">
            <a:extLst>
              <a:ext uri="{FF2B5EF4-FFF2-40B4-BE49-F238E27FC236}">
                <a16:creationId xmlns:a16="http://schemas.microsoft.com/office/drawing/2014/main" id="{361A4281-A4B3-C2D9-8819-BED08A757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5833" y="1979129"/>
            <a:ext cx="3435422" cy="3435422"/>
          </a:xfrm>
          <a:prstGeom prst="rect">
            <a:avLst/>
          </a:prstGeom>
        </p:spPr>
      </p:pic>
      <p:pic>
        <p:nvPicPr>
          <p:cNvPr id="4" name="Picture 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AF88F0E7-0FCB-9BB0-DD5F-BA4081020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517" y="1979129"/>
            <a:ext cx="3435422" cy="34354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2B85EF-0B02-B45D-375C-850CE3BC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529049"/>
            <a:ext cx="10791266" cy="11632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/>
              <a:t>THANK YOU</a:t>
            </a:r>
            <a:endParaRPr lang="en-US" sz="5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99111-EC07-6ADC-B5E2-8EA6EF7D578F}"/>
              </a:ext>
            </a:extLst>
          </p:cNvPr>
          <p:cNvSpPr txBox="1"/>
          <p:nvPr/>
        </p:nvSpPr>
        <p:spPr>
          <a:xfrm>
            <a:off x="1858989" y="5470593"/>
            <a:ext cx="1792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LinkedIn</a:t>
            </a:r>
          </a:p>
        </p:txBody>
      </p:sp>
    </p:spTree>
    <p:extLst>
      <p:ext uri="{BB962C8B-B14F-4D97-AF65-F5344CB8AC3E}">
        <p14:creationId xmlns:p14="http://schemas.microsoft.com/office/powerpoint/2010/main" val="1111741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.3 – Relationships between employee nodes__HTML_DOM_PARSER_CARRIAGE_RETURN_PLACEHOLDER_1758027721198__&#10;">
            <a:extLst>
              <a:ext uri="{FF2B5EF4-FFF2-40B4-BE49-F238E27FC236}">
                <a16:creationId xmlns:a16="http://schemas.microsoft.com/office/drawing/2014/main" id="{512006DF-564B-78D7-CA45-68E41A1CC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5569" y="1175933"/>
            <a:ext cx="10586507" cy="449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7518D9-6448-78FC-78B0-B1939F582006}"/>
              </a:ext>
            </a:extLst>
          </p:cNvPr>
          <p:cNvSpPr/>
          <p:nvPr/>
        </p:nvSpPr>
        <p:spPr>
          <a:xfrm>
            <a:off x="7894237" y="1745673"/>
            <a:ext cx="1617898" cy="841941"/>
          </a:xfrm>
          <a:prstGeom prst="rect">
            <a:avLst/>
          </a:prstGeom>
          <a:solidFill>
            <a:srgbClr val="BDD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13F45-0832-215D-358A-6FC49A0CD857}"/>
              </a:ext>
            </a:extLst>
          </p:cNvPr>
          <p:cNvSpPr/>
          <p:nvPr/>
        </p:nvSpPr>
        <p:spPr>
          <a:xfrm>
            <a:off x="8034762" y="2646703"/>
            <a:ext cx="1617898" cy="841941"/>
          </a:xfrm>
          <a:prstGeom prst="rect">
            <a:avLst/>
          </a:prstGeom>
          <a:solidFill>
            <a:srgbClr val="BDD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FF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B7429F-C42F-EE9D-71F1-D9A7F4EDEC4B}"/>
              </a:ext>
            </a:extLst>
          </p:cNvPr>
          <p:cNvSpPr/>
          <p:nvPr/>
        </p:nvSpPr>
        <p:spPr>
          <a:xfrm>
            <a:off x="7187905" y="3979382"/>
            <a:ext cx="3311611" cy="16187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DF2CED-266E-BB34-5F66-670A37B5DA45}"/>
              </a:ext>
            </a:extLst>
          </p:cNvPr>
          <p:cNvSpPr/>
          <p:nvPr/>
        </p:nvSpPr>
        <p:spPr>
          <a:xfrm>
            <a:off x="4497860" y="2351895"/>
            <a:ext cx="2971967" cy="5503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FD9928-9F3B-284B-B010-47FB39FCB226}"/>
              </a:ext>
            </a:extLst>
          </p:cNvPr>
          <p:cNvSpPr/>
          <p:nvPr/>
        </p:nvSpPr>
        <p:spPr>
          <a:xfrm>
            <a:off x="1741026" y="3979382"/>
            <a:ext cx="3472249" cy="16310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2A6B84-DA07-91E8-587F-E34B7D78E2AF}"/>
              </a:ext>
            </a:extLst>
          </p:cNvPr>
          <p:cNvSpPr/>
          <p:nvPr/>
        </p:nvSpPr>
        <p:spPr>
          <a:xfrm>
            <a:off x="2406124" y="2166643"/>
            <a:ext cx="1617899" cy="984743"/>
          </a:xfrm>
          <a:prstGeom prst="rect">
            <a:avLst/>
          </a:prstGeom>
          <a:solidFill>
            <a:srgbClr val="BDDA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F682D8-B1C1-89DF-1800-C27606F79F93}"/>
              </a:ext>
            </a:extLst>
          </p:cNvPr>
          <p:cNvSpPr/>
          <p:nvPr/>
        </p:nvSpPr>
        <p:spPr>
          <a:xfrm>
            <a:off x="1478948" y="1292714"/>
            <a:ext cx="3472249" cy="26630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8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2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2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DE92D-C0E7-F301-09BD-7600EB98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Sample graph data diagram</a:t>
            </a:r>
          </a:p>
        </p:txBody>
      </p:sp>
      <p:pic>
        <p:nvPicPr>
          <p:cNvPr id="2054" name="Picture 6" descr="Figure 2.1 – Sample graph data diagram__HTML_DOM_PARSER_CARRIAGE_RETURN_PLACEHOLDER_1758027721198__&#10;">
            <a:extLst>
              <a:ext uri="{FF2B5EF4-FFF2-40B4-BE49-F238E27FC236}">
                <a16:creationId xmlns:a16="http://schemas.microsoft.com/office/drawing/2014/main" id="{4B19A571-0E9B-0256-B5DA-9F2F789DF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810" y="1355049"/>
            <a:ext cx="6921364" cy="415281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014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1806C-F2A3-1B2D-3F99-7F3FFB66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Sample graph data model</a:t>
            </a:r>
          </a:p>
        </p:txBody>
      </p:sp>
      <p:pic>
        <p:nvPicPr>
          <p:cNvPr id="3074" name="Picture 2" descr="Figure 2.2 – Sample graph data model__HTML_DOM_PARSER_CARRIAGE_RETURN_PLACEHOLDER_1758027721198__&#10;">
            <a:extLst>
              <a:ext uri="{FF2B5EF4-FFF2-40B4-BE49-F238E27FC236}">
                <a16:creationId xmlns:a16="http://schemas.microsoft.com/office/drawing/2014/main" id="{88573CD6-90C6-CC7F-1794-E6DDEA604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4" y="836358"/>
            <a:ext cx="10909440" cy="3218284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34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308918" y="2139051"/>
            <a:ext cx="3350260" cy="4295775"/>
            <a:chOff x="8308917" y="2139050"/>
            <a:chExt cx="3350260" cy="4295775"/>
          </a:xfrm>
        </p:grpSpPr>
        <p:sp>
          <p:nvSpPr>
            <p:cNvPr id="3" name="object 3"/>
            <p:cNvSpPr/>
            <p:nvPr/>
          </p:nvSpPr>
          <p:spPr>
            <a:xfrm>
              <a:off x="8327967" y="2158100"/>
              <a:ext cx="3312160" cy="4257675"/>
            </a:xfrm>
            <a:custGeom>
              <a:avLst/>
              <a:gdLst/>
              <a:ahLst/>
              <a:cxnLst/>
              <a:rect l="l" t="t" r="r" b="b"/>
              <a:pathLst>
                <a:path w="3312159" h="4257675">
                  <a:moveTo>
                    <a:pt x="3172909" y="4257199"/>
                  </a:moveTo>
                  <a:lnTo>
                    <a:pt x="138689" y="4257199"/>
                  </a:lnTo>
                  <a:lnTo>
                    <a:pt x="94852" y="4250129"/>
                  </a:lnTo>
                  <a:lnTo>
                    <a:pt x="56780" y="4230440"/>
                  </a:lnTo>
                  <a:lnTo>
                    <a:pt x="26758" y="4200418"/>
                  </a:lnTo>
                  <a:lnTo>
                    <a:pt x="7070" y="4162346"/>
                  </a:lnTo>
                  <a:lnTo>
                    <a:pt x="0" y="4118509"/>
                  </a:lnTo>
                  <a:lnTo>
                    <a:pt x="0" y="138689"/>
                  </a:lnTo>
                  <a:lnTo>
                    <a:pt x="7070" y="94853"/>
                  </a:lnTo>
                  <a:lnTo>
                    <a:pt x="26758" y="56781"/>
                  </a:lnTo>
                  <a:lnTo>
                    <a:pt x="56780" y="26759"/>
                  </a:lnTo>
                  <a:lnTo>
                    <a:pt x="94852" y="7070"/>
                  </a:lnTo>
                  <a:lnTo>
                    <a:pt x="138689" y="0"/>
                  </a:lnTo>
                  <a:lnTo>
                    <a:pt x="3172909" y="0"/>
                  </a:lnTo>
                  <a:lnTo>
                    <a:pt x="3225983" y="10557"/>
                  </a:lnTo>
                  <a:lnTo>
                    <a:pt x="3270977" y="40621"/>
                  </a:lnTo>
                  <a:lnTo>
                    <a:pt x="3301042" y="85615"/>
                  </a:lnTo>
                  <a:lnTo>
                    <a:pt x="3311599" y="138689"/>
                  </a:lnTo>
                  <a:lnTo>
                    <a:pt x="3311599" y="4118509"/>
                  </a:lnTo>
                  <a:lnTo>
                    <a:pt x="3304529" y="4162346"/>
                  </a:lnTo>
                  <a:lnTo>
                    <a:pt x="3284840" y="4200418"/>
                  </a:lnTo>
                  <a:lnTo>
                    <a:pt x="3254818" y="4230440"/>
                  </a:lnTo>
                  <a:lnTo>
                    <a:pt x="3216746" y="4250129"/>
                  </a:lnTo>
                  <a:lnTo>
                    <a:pt x="3172909" y="4257199"/>
                  </a:lnTo>
                  <a:close/>
                </a:path>
              </a:pathLst>
            </a:custGeom>
            <a:solidFill>
              <a:srgbClr val="547737">
                <a:alpha val="16470"/>
              </a:srgbClr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4" name="object 4"/>
            <p:cNvSpPr/>
            <p:nvPr/>
          </p:nvSpPr>
          <p:spPr>
            <a:xfrm>
              <a:off x="8327967" y="2158100"/>
              <a:ext cx="3312160" cy="4257675"/>
            </a:xfrm>
            <a:custGeom>
              <a:avLst/>
              <a:gdLst/>
              <a:ahLst/>
              <a:cxnLst/>
              <a:rect l="l" t="t" r="r" b="b"/>
              <a:pathLst>
                <a:path w="3312159" h="4257675">
                  <a:moveTo>
                    <a:pt x="0" y="138689"/>
                  </a:moveTo>
                  <a:lnTo>
                    <a:pt x="7070" y="94853"/>
                  </a:lnTo>
                  <a:lnTo>
                    <a:pt x="26758" y="56781"/>
                  </a:lnTo>
                  <a:lnTo>
                    <a:pt x="56780" y="26759"/>
                  </a:lnTo>
                  <a:lnTo>
                    <a:pt x="94852" y="7070"/>
                  </a:lnTo>
                  <a:lnTo>
                    <a:pt x="138689" y="0"/>
                  </a:lnTo>
                  <a:lnTo>
                    <a:pt x="3172909" y="0"/>
                  </a:lnTo>
                  <a:lnTo>
                    <a:pt x="3225983" y="10557"/>
                  </a:lnTo>
                  <a:lnTo>
                    <a:pt x="3270977" y="40621"/>
                  </a:lnTo>
                  <a:lnTo>
                    <a:pt x="3301042" y="85615"/>
                  </a:lnTo>
                  <a:lnTo>
                    <a:pt x="3311599" y="138689"/>
                  </a:lnTo>
                  <a:lnTo>
                    <a:pt x="3311599" y="4118509"/>
                  </a:lnTo>
                  <a:lnTo>
                    <a:pt x="3304529" y="4162346"/>
                  </a:lnTo>
                  <a:lnTo>
                    <a:pt x="3284840" y="4200418"/>
                  </a:lnTo>
                  <a:lnTo>
                    <a:pt x="3254818" y="4230440"/>
                  </a:lnTo>
                  <a:lnTo>
                    <a:pt x="3216746" y="4250129"/>
                  </a:lnTo>
                  <a:lnTo>
                    <a:pt x="3172909" y="4257199"/>
                  </a:lnTo>
                  <a:lnTo>
                    <a:pt x="138689" y="4257199"/>
                  </a:lnTo>
                  <a:lnTo>
                    <a:pt x="94852" y="4250129"/>
                  </a:lnTo>
                  <a:lnTo>
                    <a:pt x="56780" y="4230440"/>
                  </a:lnTo>
                  <a:lnTo>
                    <a:pt x="26758" y="4200418"/>
                  </a:lnTo>
                  <a:lnTo>
                    <a:pt x="7070" y="4162346"/>
                  </a:lnTo>
                  <a:lnTo>
                    <a:pt x="0" y="4118509"/>
                  </a:lnTo>
                  <a:lnTo>
                    <a:pt x="0" y="138689"/>
                  </a:lnTo>
                  <a:close/>
                </a:path>
              </a:pathLst>
            </a:custGeom>
            <a:ln w="38099">
              <a:solidFill>
                <a:srgbClr val="92D050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571728" y="2171999"/>
            <a:ext cx="28251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265">
                <a:solidFill>
                  <a:srgbClr val="92D050"/>
                </a:solidFill>
              </a:rPr>
              <a:t>Connected</a:t>
            </a:r>
            <a:r>
              <a:rPr sz="2400" b="1" spc="-80">
                <a:solidFill>
                  <a:srgbClr val="92D050"/>
                </a:solidFill>
              </a:rPr>
              <a:t> </a:t>
            </a:r>
            <a:r>
              <a:rPr sz="2400" b="1" spc="325">
                <a:solidFill>
                  <a:srgbClr val="92D050"/>
                </a:solidFill>
              </a:rPr>
              <a:t>Data</a:t>
            </a:r>
            <a:endParaRPr sz="2400"/>
          </a:p>
        </p:txBody>
      </p:sp>
      <p:grpSp>
        <p:nvGrpSpPr>
          <p:cNvPr id="6" name="object 6"/>
          <p:cNvGrpSpPr/>
          <p:nvPr/>
        </p:nvGrpSpPr>
        <p:grpSpPr>
          <a:xfrm>
            <a:off x="629267" y="3446133"/>
            <a:ext cx="2500631" cy="486409"/>
            <a:chOff x="629267" y="3446132"/>
            <a:chExt cx="2500630" cy="486409"/>
          </a:xfrm>
        </p:grpSpPr>
        <p:sp>
          <p:nvSpPr>
            <p:cNvPr id="7" name="object 7"/>
            <p:cNvSpPr/>
            <p:nvPr/>
          </p:nvSpPr>
          <p:spPr>
            <a:xfrm>
              <a:off x="2149251" y="3688532"/>
              <a:ext cx="884555" cy="1270"/>
            </a:xfrm>
            <a:custGeom>
              <a:avLst/>
              <a:gdLst/>
              <a:ahLst/>
              <a:cxnLst/>
              <a:rect l="l" t="t" r="r" b="b"/>
              <a:pathLst>
                <a:path w="884555" h="1270">
                  <a:moveTo>
                    <a:pt x="884115" y="0"/>
                  </a:moveTo>
                  <a:lnTo>
                    <a:pt x="0" y="0"/>
                  </a:lnTo>
                  <a:lnTo>
                    <a:pt x="0" y="799"/>
                  </a:lnTo>
                  <a:lnTo>
                    <a:pt x="434415" y="799"/>
                  </a:lnTo>
                </a:path>
              </a:pathLst>
            </a:custGeom>
            <a:ln w="19049">
              <a:solidFill>
                <a:srgbClr val="92D0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23841" y="3647542"/>
              <a:ext cx="105500" cy="8198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29267" y="3446132"/>
              <a:ext cx="1954530" cy="486409"/>
            </a:xfrm>
            <a:custGeom>
              <a:avLst/>
              <a:gdLst/>
              <a:ahLst/>
              <a:cxnLst/>
              <a:rect l="l" t="t" r="r" b="b"/>
              <a:pathLst>
                <a:path w="1954530" h="486410">
                  <a:moveTo>
                    <a:pt x="1873331" y="486399"/>
                  </a:moveTo>
                  <a:lnTo>
                    <a:pt x="81068" y="486399"/>
                  </a:lnTo>
                  <a:lnTo>
                    <a:pt x="49512" y="480029"/>
                  </a:lnTo>
                  <a:lnTo>
                    <a:pt x="23744" y="462655"/>
                  </a:lnTo>
                  <a:lnTo>
                    <a:pt x="6370" y="436887"/>
                  </a:lnTo>
                  <a:lnTo>
                    <a:pt x="0" y="405332"/>
                  </a:lnTo>
                  <a:lnTo>
                    <a:pt x="0" y="81068"/>
                  </a:lnTo>
                  <a:lnTo>
                    <a:pt x="6370" y="49513"/>
                  </a:lnTo>
                  <a:lnTo>
                    <a:pt x="23744" y="23744"/>
                  </a:lnTo>
                  <a:lnTo>
                    <a:pt x="49512" y="6370"/>
                  </a:lnTo>
                  <a:lnTo>
                    <a:pt x="81068" y="0"/>
                  </a:lnTo>
                  <a:lnTo>
                    <a:pt x="1873331" y="0"/>
                  </a:lnTo>
                  <a:lnTo>
                    <a:pt x="1918308" y="13620"/>
                  </a:lnTo>
                  <a:lnTo>
                    <a:pt x="1948229" y="50045"/>
                  </a:lnTo>
                  <a:lnTo>
                    <a:pt x="1954399" y="81068"/>
                  </a:lnTo>
                  <a:lnTo>
                    <a:pt x="1954399" y="405332"/>
                  </a:lnTo>
                  <a:lnTo>
                    <a:pt x="1948029" y="436887"/>
                  </a:lnTo>
                  <a:lnTo>
                    <a:pt x="1930655" y="462655"/>
                  </a:lnTo>
                  <a:lnTo>
                    <a:pt x="1904887" y="480029"/>
                  </a:lnTo>
                  <a:lnTo>
                    <a:pt x="1873331" y="486399"/>
                  </a:lnTo>
                  <a:close/>
                </a:path>
              </a:pathLst>
            </a:custGeom>
            <a:solidFill>
              <a:srgbClr val="4EA72E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251255" y="3503263"/>
            <a:ext cx="710565" cy="339838"/>
          </a:xfrm>
          <a:prstGeom prst="rect">
            <a:avLst/>
          </a:prstGeom>
        </p:spPr>
        <p:txBody>
          <a:bodyPr vert="horz" wrap="square" lIns="0" tIns="16511" rIns="0" bIns="0" rtlCol="0">
            <a:spAutoFit/>
          </a:bodyPr>
          <a:lstStyle/>
          <a:p>
            <a:pPr marL="12700">
              <a:spcBef>
                <a:spcPts val="131"/>
              </a:spcBef>
            </a:pPr>
            <a:r>
              <a:rPr sz="2100" b="1" spc="60">
                <a:solidFill>
                  <a:srgbClr val="FCF9F6"/>
                </a:solidFill>
                <a:latin typeface="Trebuchet MS"/>
                <a:cs typeface="Trebuchet MS"/>
              </a:rPr>
              <a:t>Node</a:t>
            </a:r>
            <a:endParaRPr sz="21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2306" y="2193530"/>
            <a:ext cx="465963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spc="185">
                <a:solidFill>
                  <a:srgbClr val="92D050"/>
                </a:solidFill>
              </a:rPr>
              <a:t>Property</a:t>
            </a:r>
            <a:r>
              <a:rPr sz="2400" b="1" spc="-80">
                <a:solidFill>
                  <a:srgbClr val="92D050"/>
                </a:solidFill>
              </a:rPr>
              <a:t> </a:t>
            </a:r>
            <a:r>
              <a:rPr sz="2400" b="1" spc="240">
                <a:solidFill>
                  <a:srgbClr val="92D050"/>
                </a:solidFill>
              </a:rPr>
              <a:t>Graph</a:t>
            </a:r>
            <a:r>
              <a:rPr sz="2400" b="1" spc="-80">
                <a:solidFill>
                  <a:srgbClr val="92D050"/>
                </a:solidFill>
              </a:rPr>
              <a:t> </a:t>
            </a:r>
            <a:r>
              <a:rPr sz="2400" b="1" spc="345">
                <a:solidFill>
                  <a:srgbClr val="92D050"/>
                </a:solidFill>
              </a:rPr>
              <a:t>Data</a:t>
            </a:r>
            <a:r>
              <a:rPr sz="2400" b="1" spc="-80">
                <a:solidFill>
                  <a:srgbClr val="92D050"/>
                </a:solidFill>
              </a:rPr>
              <a:t> </a:t>
            </a:r>
            <a:r>
              <a:rPr sz="2400" b="1" spc="280">
                <a:solidFill>
                  <a:srgbClr val="92D050"/>
                </a:solidFill>
              </a:rPr>
              <a:t>Model</a:t>
            </a:r>
            <a:endParaRPr sz="2400"/>
          </a:p>
        </p:txBody>
      </p:sp>
      <p:grpSp>
        <p:nvGrpSpPr>
          <p:cNvPr id="12" name="object 12"/>
          <p:cNvGrpSpPr/>
          <p:nvPr/>
        </p:nvGrpSpPr>
        <p:grpSpPr>
          <a:xfrm>
            <a:off x="3147006" y="3017788"/>
            <a:ext cx="1871345" cy="2143125"/>
            <a:chOff x="3147005" y="3017788"/>
            <a:chExt cx="1871345" cy="2143125"/>
          </a:xfrm>
        </p:grpSpPr>
        <p:sp>
          <p:nvSpPr>
            <p:cNvPr id="13" name="object 13"/>
            <p:cNvSpPr/>
            <p:nvPr/>
          </p:nvSpPr>
          <p:spPr>
            <a:xfrm>
              <a:off x="4175327" y="4332226"/>
              <a:ext cx="735965" cy="723900"/>
            </a:xfrm>
            <a:custGeom>
              <a:avLst/>
              <a:gdLst/>
              <a:ahLst/>
              <a:cxnLst/>
              <a:rect l="l" t="t" r="r" b="b"/>
              <a:pathLst>
                <a:path w="735964" h="723900">
                  <a:moveTo>
                    <a:pt x="0" y="0"/>
                  </a:moveTo>
                  <a:lnTo>
                    <a:pt x="735744" y="723396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3693" y="5007679"/>
              <a:ext cx="154133" cy="153146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151768" y="3022551"/>
              <a:ext cx="1391920" cy="1391920"/>
            </a:xfrm>
            <a:custGeom>
              <a:avLst/>
              <a:gdLst/>
              <a:ahLst/>
              <a:cxnLst/>
              <a:rect l="l" t="t" r="r" b="b"/>
              <a:pathLst>
                <a:path w="1391920" h="1391920">
                  <a:moveTo>
                    <a:pt x="695799" y="1391599"/>
                  </a:moveTo>
                  <a:lnTo>
                    <a:pt x="648161" y="1389994"/>
                  </a:lnTo>
                  <a:lnTo>
                    <a:pt x="601384" y="1385248"/>
                  </a:lnTo>
                  <a:lnTo>
                    <a:pt x="555572" y="1377463"/>
                  </a:lnTo>
                  <a:lnTo>
                    <a:pt x="510828" y="1366745"/>
                  </a:lnTo>
                  <a:lnTo>
                    <a:pt x="467257" y="1353196"/>
                  </a:lnTo>
                  <a:lnTo>
                    <a:pt x="424963" y="1336920"/>
                  </a:lnTo>
                  <a:lnTo>
                    <a:pt x="384048" y="1318021"/>
                  </a:lnTo>
                  <a:lnTo>
                    <a:pt x="344616" y="1296602"/>
                  </a:lnTo>
                  <a:lnTo>
                    <a:pt x="306771" y="1272768"/>
                  </a:lnTo>
                  <a:lnTo>
                    <a:pt x="270617" y="1246621"/>
                  </a:lnTo>
                  <a:lnTo>
                    <a:pt x="236257" y="1218265"/>
                  </a:lnTo>
                  <a:lnTo>
                    <a:pt x="203795" y="1187804"/>
                  </a:lnTo>
                  <a:lnTo>
                    <a:pt x="173334" y="1155342"/>
                  </a:lnTo>
                  <a:lnTo>
                    <a:pt x="144978" y="1120982"/>
                  </a:lnTo>
                  <a:lnTo>
                    <a:pt x="118831" y="1084828"/>
                  </a:lnTo>
                  <a:lnTo>
                    <a:pt x="94997" y="1046983"/>
                  </a:lnTo>
                  <a:lnTo>
                    <a:pt x="73578" y="1007551"/>
                  </a:lnTo>
                  <a:lnTo>
                    <a:pt x="54679" y="966636"/>
                  </a:lnTo>
                  <a:lnTo>
                    <a:pt x="38403" y="924341"/>
                  </a:lnTo>
                  <a:lnTo>
                    <a:pt x="24854" y="880770"/>
                  </a:lnTo>
                  <a:lnTo>
                    <a:pt x="14136" y="836027"/>
                  </a:lnTo>
                  <a:lnTo>
                    <a:pt x="6351" y="790215"/>
                  </a:lnTo>
                  <a:lnTo>
                    <a:pt x="1605" y="743438"/>
                  </a:lnTo>
                  <a:lnTo>
                    <a:pt x="0" y="695799"/>
                  </a:lnTo>
                  <a:lnTo>
                    <a:pt x="1605" y="648161"/>
                  </a:lnTo>
                  <a:lnTo>
                    <a:pt x="6351" y="601383"/>
                  </a:lnTo>
                  <a:lnTo>
                    <a:pt x="14136" y="555571"/>
                  </a:lnTo>
                  <a:lnTo>
                    <a:pt x="24854" y="510828"/>
                  </a:lnTo>
                  <a:lnTo>
                    <a:pt x="38403" y="467257"/>
                  </a:lnTo>
                  <a:lnTo>
                    <a:pt x="54679" y="424963"/>
                  </a:lnTo>
                  <a:lnTo>
                    <a:pt x="73578" y="384048"/>
                  </a:lnTo>
                  <a:lnTo>
                    <a:pt x="94997" y="344616"/>
                  </a:lnTo>
                  <a:lnTo>
                    <a:pt x="118831" y="306771"/>
                  </a:lnTo>
                  <a:lnTo>
                    <a:pt x="144978" y="270617"/>
                  </a:lnTo>
                  <a:lnTo>
                    <a:pt x="173334" y="236257"/>
                  </a:lnTo>
                  <a:lnTo>
                    <a:pt x="203795" y="203795"/>
                  </a:lnTo>
                  <a:lnTo>
                    <a:pt x="236257" y="173334"/>
                  </a:lnTo>
                  <a:lnTo>
                    <a:pt x="270617" y="144978"/>
                  </a:lnTo>
                  <a:lnTo>
                    <a:pt x="306771" y="118831"/>
                  </a:lnTo>
                  <a:lnTo>
                    <a:pt x="344616" y="94997"/>
                  </a:lnTo>
                  <a:lnTo>
                    <a:pt x="384048" y="73578"/>
                  </a:lnTo>
                  <a:lnTo>
                    <a:pt x="424963" y="54679"/>
                  </a:lnTo>
                  <a:lnTo>
                    <a:pt x="467257" y="38403"/>
                  </a:lnTo>
                  <a:lnTo>
                    <a:pt x="510828" y="24854"/>
                  </a:lnTo>
                  <a:lnTo>
                    <a:pt x="555572" y="14136"/>
                  </a:lnTo>
                  <a:lnTo>
                    <a:pt x="601384" y="6351"/>
                  </a:lnTo>
                  <a:lnTo>
                    <a:pt x="648161" y="1605"/>
                  </a:lnTo>
                  <a:lnTo>
                    <a:pt x="695799" y="0"/>
                  </a:lnTo>
                  <a:lnTo>
                    <a:pt x="745911" y="1805"/>
                  </a:lnTo>
                  <a:lnTo>
                    <a:pt x="795473" y="7173"/>
                  </a:lnTo>
                  <a:lnTo>
                    <a:pt x="844308" y="16030"/>
                  </a:lnTo>
                  <a:lnTo>
                    <a:pt x="892243" y="28305"/>
                  </a:lnTo>
                  <a:lnTo>
                    <a:pt x="939100" y="43923"/>
                  </a:lnTo>
                  <a:lnTo>
                    <a:pt x="984706" y="62814"/>
                  </a:lnTo>
                  <a:lnTo>
                    <a:pt x="1028883" y="84903"/>
                  </a:lnTo>
                  <a:lnTo>
                    <a:pt x="1071457" y="110118"/>
                  </a:lnTo>
                  <a:lnTo>
                    <a:pt x="1112252" y="138387"/>
                  </a:lnTo>
                  <a:lnTo>
                    <a:pt x="1151093" y="169637"/>
                  </a:lnTo>
                  <a:lnTo>
                    <a:pt x="1187804" y="203795"/>
                  </a:lnTo>
                  <a:lnTo>
                    <a:pt x="1221962" y="240506"/>
                  </a:lnTo>
                  <a:lnTo>
                    <a:pt x="1253212" y="279347"/>
                  </a:lnTo>
                  <a:lnTo>
                    <a:pt x="1281480" y="320142"/>
                  </a:lnTo>
                  <a:lnTo>
                    <a:pt x="1306696" y="362716"/>
                  </a:lnTo>
                  <a:lnTo>
                    <a:pt x="1328785" y="406893"/>
                  </a:lnTo>
                  <a:lnTo>
                    <a:pt x="1347676" y="452499"/>
                  </a:lnTo>
                  <a:lnTo>
                    <a:pt x="1363294" y="499356"/>
                  </a:lnTo>
                  <a:lnTo>
                    <a:pt x="1375569" y="547290"/>
                  </a:lnTo>
                  <a:lnTo>
                    <a:pt x="1384426" y="596126"/>
                  </a:lnTo>
                  <a:lnTo>
                    <a:pt x="1389794" y="645688"/>
                  </a:lnTo>
                  <a:lnTo>
                    <a:pt x="1391599" y="695799"/>
                  </a:lnTo>
                  <a:lnTo>
                    <a:pt x="1389994" y="743438"/>
                  </a:lnTo>
                  <a:lnTo>
                    <a:pt x="1385248" y="790215"/>
                  </a:lnTo>
                  <a:lnTo>
                    <a:pt x="1377463" y="836027"/>
                  </a:lnTo>
                  <a:lnTo>
                    <a:pt x="1366745" y="880770"/>
                  </a:lnTo>
                  <a:lnTo>
                    <a:pt x="1353196" y="924341"/>
                  </a:lnTo>
                  <a:lnTo>
                    <a:pt x="1336920" y="966636"/>
                  </a:lnTo>
                  <a:lnTo>
                    <a:pt x="1318021" y="1007551"/>
                  </a:lnTo>
                  <a:lnTo>
                    <a:pt x="1296602" y="1046983"/>
                  </a:lnTo>
                  <a:lnTo>
                    <a:pt x="1272768" y="1084828"/>
                  </a:lnTo>
                  <a:lnTo>
                    <a:pt x="1246621" y="1120982"/>
                  </a:lnTo>
                  <a:lnTo>
                    <a:pt x="1218265" y="1155342"/>
                  </a:lnTo>
                  <a:lnTo>
                    <a:pt x="1187804" y="1187804"/>
                  </a:lnTo>
                  <a:lnTo>
                    <a:pt x="1155342" y="1218265"/>
                  </a:lnTo>
                  <a:lnTo>
                    <a:pt x="1120982" y="1246621"/>
                  </a:lnTo>
                  <a:lnTo>
                    <a:pt x="1084828" y="1272768"/>
                  </a:lnTo>
                  <a:lnTo>
                    <a:pt x="1046983" y="1296602"/>
                  </a:lnTo>
                  <a:lnTo>
                    <a:pt x="1007551" y="1318021"/>
                  </a:lnTo>
                  <a:lnTo>
                    <a:pt x="966636" y="1336920"/>
                  </a:lnTo>
                  <a:lnTo>
                    <a:pt x="924341" y="1353196"/>
                  </a:lnTo>
                  <a:lnTo>
                    <a:pt x="880771" y="1366745"/>
                  </a:lnTo>
                  <a:lnTo>
                    <a:pt x="836027" y="1377463"/>
                  </a:lnTo>
                  <a:lnTo>
                    <a:pt x="790215" y="1385248"/>
                  </a:lnTo>
                  <a:lnTo>
                    <a:pt x="743438" y="1389994"/>
                  </a:lnTo>
                  <a:lnTo>
                    <a:pt x="695799" y="1391599"/>
                  </a:lnTo>
                  <a:close/>
                </a:path>
              </a:pathLst>
            </a:custGeom>
            <a:solidFill>
              <a:srgbClr val="FFDE80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16" name="object 16"/>
            <p:cNvSpPr/>
            <p:nvPr/>
          </p:nvSpPr>
          <p:spPr>
            <a:xfrm>
              <a:off x="3151768" y="3022551"/>
              <a:ext cx="1391920" cy="1391920"/>
            </a:xfrm>
            <a:custGeom>
              <a:avLst/>
              <a:gdLst/>
              <a:ahLst/>
              <a:cxnLst/>
              <a:rect l="l" t="t" r="r" b="b"/>
              <a:pathLst>
                <a:path w="1391920" h="1391920">
                  <a:moveTo>
                    <a:pt x="0" y="695799"/>
                  </a:moveTo>
                  <a:lnTo>
                    <a:pt x="1605" y="648161"/>
                  </a:lnTo>
                  <a:lnTo>
                    <a:pt x="6351" y="601383"/>
                  </a:lnTo>
                  <a:lnTo>
                    <a:pt x="14136" y="555571"/>
                  </a:lnTo>
                  <a:lnTo>
                    <a:pt x="24854" y="510828"/>
                  </a:lnTo>
                  <a:lnTo>
                    <a:pt x="38403" y="467257"/>
                  </a:lnTo>
                  <a:lnTo>
                    <a:pt x="54679" y="424963"/>
                  </a:lnTo>
                  <a:lnTo>
                    <a:pt x="73578" y="384048"/>
                  </a:lnTo>
                  <a:lnTo>
                    <a:pt x="94997" y="344616"/>
                  </a:lnTo>
                  <a:lnTo>
                    <a:pt x="118831" y="306771"/>
                  </a:lnTo>
                  <a:lnTo>
                    <a:pt x="144978" y="270617"/>
                  </a:lnTo>
                  <a:lnTo>
                    <a:pt x="173334" y="236257"/>
                  </a:lnTo>
                  <a:lnTo>
                    <a:pt x="203795" y="203795"/>
                  </a:lnTo>
                  <a:lnTo>
                    <a:pt x="236257" y="173334"/>
                  </a:lnTo>
                  <a:lnTo>
                    <a:pt x="270617" y="144978"/>
                  </a:lnTo>
                  <a:lnTo>
                    <a:pt x="306771" y="118831"/>
                  </a:lnTo>
                  <a:lnTo>
                    <a:pt x="344616" y="94997"/>
                  </a:lnTo>
                  <a:lnTo>
                    <a:pt x="384048" y="73578"/>
                  </a:lnTo>
                  <a:lnTo>
                    <a:pt x="424963" y="54679"/>
                  </a:lnTo>
                  <a:lnTo>
                    <a:pt x="467257" y="38403"/>
                  </a:lnTo>
                  <a:lnTo>
                    <a:pt x="510828" y="24854"/>
                  </a:lnTo>
                  <a:lnTo>
                    <a:pt x="555572" y="14136"/>
                  </a:lnTo>
                  <a:lnTo>
                    <a:pt x="601384" y="6351"/>
                  </a:lnTo>
                  <a:lnTo>
                    <a:pt x="648161" y="1605"/>
                  </a:lnTo>
                  <a:lnTo>
                    <a:pt x="695799" y="0"/>
                  </a:lnTo>
                  <a:lnTo>
                    <a:pt x="745911" y="1805"/>
                  </a:lnTo>
                  <a:lnTo>
                    <a:pt x="795473" y="7173"/>
                  </a:lnTo>
                  <a:lnTo>
                    <a:pt x="844308" y="16030"/>
                  </a:lnTo>
                  <a:lnTo>
                    <a:pt x="892243" y="28305"/>
                  </a:lnTo>
                  <a:lnTo>
                    <a:pt x="939100" y="43923"/>
                  </a:lnTo>
                  <a:lnTo>
                    <a:pt x="984706" y="62814"/>
                  </a:lnTo>
                  <a:lnTo>
                    <a:pt x="1028883" y="84903"/>
                  </a:lnTo>
                  <a:lnTo>
                    <a:pt x="1071457" y="110118"/>
                  </a:lnTo>
                  <a:lnTo>
                    <a:pt x="1112252" y="138387"/>
                  </a:lnTo>
                  <a:lnTo>
                    <a:pt x="1151093" y="169637"/>
                  </a:lnTo>
                  <a:lnTo>
                    <a:pt x="1187804" y="203795"/>
                  </a:lnTo>
                  <a:lnTo>
                    <a:pt x="1221962" y="240506"/>
                  </a:lnTo>
                  <a:lnTo>
                    <a:pt x="1253212" y="279347"/>
                  </a:lnTo>
                  <a:lnTo>
                    <a:pt x="1281480" y="320142"/>
                  </a:lnTo>
                  <a:lnTo>
                    <a:pt x="1306696" y="362716"/>
                  </a:lnTo>
                  <a:lnTo>
                    <a:pt x="1328785" y="406893"/>
                  </a:lnTo>
                  <a:lnTo>
                    <a:pt x="1347676" y="452499"/>
                  </a:lnTo>
                  <a:lnTo>
                    <a:pt x="1363294" y="499356"/>
                  </a:lnTo>
                  <a:lnTo>
                    <a:pt x="1375569" y="547290"/>
                  </a:lnTo>
                  <a:lnTo>
                    <a:pt x="1384426" y="596126"/>
                  </a:lnTo>
                  <a:lnTo>
                    <a:pt x="1389794" y="645688"/>
                  </a:lnTo>
                  <a:lnTo>
                    <a:pt x="1391599" y="695799"/>
                  </a:lnTo>
                  <a:lnTo>
                    <a:pt x="1389994" y="743438"/>
                  </a:lnTo>
                  <a:lnTo>
                    <a:pt x="1385248" y="790215"/>
                  </a:lnTo>
                  <a:lnTo>
                    <a:pt x="1377463" y="836027"/>
                  </a:lnTo>
                  <a:lnTo>
                    <a:pt x="1366745" y="880770"/>
                  </a:lnTo>
                  <a:lnTo>
                    <a:pt x="1353196" y="924341"/>
                  </a:lnTo>
                  <a:lnTo>
                    <a:pt x="1336920" y="966636"/>
                  </a:lnTo>
                  <a:lnTo>
                    <a:pt x="1318021" y="1007551"/>
                  </a:lnTo>
                  <a:lnTo>
                    <a:pt x="1296602" y="1046983"/>
                  </a:lnTo>
                  <a:lnTo>
                    <a:pt x="1272768" y="1084828"/>
                  </a:lnTo>
                  <a:lnTo>
                    <a:pt x="1246621" y="1120982"/>
                  </a:lnTo>
                  <a:lnTo>
                    <a:pt x="1218265" y="1155342"/>
                  </a:lnTo>
                  <a:lnTo>
                    <a:pt x="1187804" y="1187804"/>
                  </a:lnTo>
                  <a:lnTo>
                    <a:pt x="1155342" y="1218265"/>
                  </a:lnTo>
                  <a:lnTo>
                    <a:pt x="1120982" y="1246621"/>
                  </a:lnTo>
                  <a:lnTo>
                    <a:pt x="1084828" y="1272768"/>
                  </a:lnTo>
                  <a:lnTo>
                    <a:pt x="1046983" y="1296602"/>
                  </a:lnTo>
                  <a:lnTo>
                    <a:pt x="1007551" y="1318021"/>
                  </a:lnTo>
                  <a:lnTo>
                    <a:pt x="966636" y="1336920"/>
                  </a:lnTo>
                  <a:lnTo>
                    <a:pt x="924341" y="1353196"/>
                  </a:lnTo>
                  <a:lnTo>
                    <a:pt x="880771" y="1366745"/>
                  </a:lnTo>
                  <a:lnTo>
                    <a:pt x="836027" y="1377463"/>
                  </a:lnTo>
                  <a:lnTo>
                    <a:pt x="790215" y="1385248"/>
                  </a:lnTo>
                  <a:lnTo>
                    <a:pt x="743438" y="1389994"/>
                  </a:lnTo>
                  <a:lnTo>
                    <a:pt x="695799" y="1391599"/>
                  </a:lnTo>
                  <a:lnTo>
                    <a:pt x="648161" y="1389994"/>
                  </a:lnTo>
                  <a:lnTo>
                    <a:pt x="601384" y="1385248"/>
                  </a:lnTo>
                  <a:lnTo>
                    <a:pt x="555572" y="1377463"/>
                  </a:lnTo>
                  <a:lnTo>
                    <a:pt x="510828" y="1366745"/>
                  </a:lnTo>
                  <a:lnTo>
                    <a:pt x="467257" y="1353196"/>
                  </a:lnTo>
                  <a:lnTo>
                    <a:pt x="424963" y="1336920"/>
                  </a:lnTo>
                  <a:lnTo>
                    <a:pt x="384048" y="1318021"/>
                  </a:lnTo>
                  <a:lnTo>
                    <a:pt x="344616" y="1296602"/>
                  </a:lnTo>
                  <a:lnTo>
                    <a:pt x="306771" y="1272768"/>
                  </a:lnTo>
                  <a:lnTo>
                    <a:pt x="270617" y="1246621"/>
                  </a:lnTo>
                  <a:lnTo>
                    <a:pt x="236257" y="1218265"/>
                  </a:lnTo>
                  <a:lnTo>
                    <a:pt x="203795" y="1187804"/>
                  </a:lnTo>
                  <a:lnTo>
                    <a:pt x="173334" y="1155342"/>
                  </a:lnTo>
                  <a:lnTo>
                    <a:pt x="144978" y="1120982"/>
                  </a:lnTo>
                  <a:lnTo>
                    <a:pt x="118831" y="1084828"/>
                  </a:lnTo>
                  <a:lnTo>
                    <a:pt x="94997" y="1046983"/>
                  </a:lnTo>
                  <a:lnTo>
                    <a:pt x="73578" y="1007551"/>
                  </a:lnTo>
                  <a:lnTo>
                    <a:pt x="54679" y="966636"/>
                  </a:lnTo>
                  <a:lnTo>
                    <a:pt x="38403" y="924341"/>
                  </a:lnTo>
                  <a:lnTo>
                    <a:pt x="24854" y="880770"/>
                  </a:lnTo>
                  <a:lnTo>
                    <a:pt x="14136" y="836027"/>
                  </a:lnTo>
                  <a:lnTo>
                    <a:pt x="6351" y="790215"/>
                  </a:lnTo>
                  <a:lnTo>
                    <a:pt x="1605" y="743438"/>
                  </a:lnTo>
                  <a:lnTo>
                    <a:pt x="0" y="695799"/>
                  </a:lnTo>
                  <a:close/>
                </a:path>
              </a:pathLst>
            </a:custGeom>
            <a:ln w="9524">
              <a:solidFill>
                <a:srgbClr val="0D2841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298675" y="3122386"/>
            <a:ext cx="1097915" cy="952184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marL="31750">
              <a:spcBef>
                <a:spcPts val="1625"/>
              </a:spcBef>
            </a:pPr>
            <a:r>
              <a:rPr sz="2400" b="1" spc="-11"/>
              <a:t>Person</a:t>
            </a:r>
            <a:endParaRPr sz="2400"/>
          </a:p>
          <a:p>
            <a:pPr marL="12700">
              <a:spcBef>
                <a:spcPts val="1015"/>
              </a:spcBef>
            </a:pPr>
            <a:r>
              <a:rPr sz="1600" b="1" spc="-20"/>
              <a:t>Name:</a:t>
            </a:r>
            <a:r>
              <a:rPr sz="1600" spc="-20"/>
              <a:t>Terry</a:t>
            </a:r>
            <a:endParaRPr sz="1600"/>
          </a:p>
        </p:txBody>
      </p:sp>
      <p:grpSp>
        <p:nvGrpSpPr>
          <p:cNvPr id="18" name="object 18"/>
          <p:cNvGrpSpPr/>
          <p:nvPr/>
        </p:nvGrpSpPr>
        <p:grpSpPr>
          <a:xfrm>
            <a:off x="6256039" y="3017804"/>
            <a:ext cx="1401445" cy="1401445"/>
            <a:chOff x="6256038" y="3017804"/>
            <a:chExt cx="1401445" cy="1401445"/>
          </a:xfrm>
        </p:grpSpPr>
        <p:sp>
          <p:nvSpPr>
            <p:cNvPr id="19" name="object 19"/>
            <p:cNvSpPr/>
            <p:nvPr/>
          </p:nvSpPr>
          <p:spPr>
            <a:xfrm>
              <a:off x="6260801" y="3022567"/>
              <a:ext cx="1391920" cy="1391920"/>
            </a:xfrm>
            <a:custGeom>
              <a:avLst/>
              <a:gdLst/>
              <a:ahLst/>
              <a:cxnLst/>
              <a:rect l="l" t="t" r="r" b="b"/>
              <a:pathLst>
                <a:path w="1391920" h="1391920">
                  <a:moveTo>
                    <a:pt x="695799" y="1391599"/>
                  </a:moveTo>
                  <a:lnTo>
                    <a:pt x="648160" y="1389994"/>
                  </a:lnTo>
                  <a:lnTo>
                    <a:pt x="601383" y="1385248"/>
                  </a:lnTo>
                  <a:lnTo>
                    <a:pt x="555571" y="1377463"/>
                  </a:lnTo>
                  <a:lnTo>
                    <a:pt x="510828" y="1366745"/>
                  </a:lnTo>
                  <a:lnTo>
                    <a:pt x="467257" y="1353196"/>
                  </a:lnTo>
                  <a:lnTo>
                    <a:pt x="424962" y="1336920"/>
                  </a:lnTo>
                  <a:lnTo>
                    <a:pt x="384047" y="1318021"/>
                  </a:lnTo>
                  <a:lnTo>
                    <a:pt x="344616" y="1296602"/>
                  </a:lnTo>
                  <a:lnTo>
                    <a:pt x="306771" y="1272768"/>
                  </a:lnTo>
                  <a:lnTo>
                    <a:pt x="270617" y="1246621"/>
                  </a:lnTo>
                  <a:lnTo>
                    <a:pt x="236257" y="1218265"/>
                  </a:lnTo>
                  <a:lnTo>
                    <a:pt x="203794" y="1187804"/>
                  </a:lnTo>
                  <a:lnTo>
                    <a:pt x="173334" y="1155342"/>
                  </a:lnTo>
                  <a:lnTo>
                    <a:pt x="144978" y="1120982"/>
                  </a:lnTo>
                  <a:lnTo>
                    <a:pt x="118831" y="1084828"/>
                  </a:lnTo>
                  <a:lnTo>
                    <a:pt x="94996" y="1046983"/>
                  </a:lnTo>
                  <a:lnTo>
                    <a:pt x="73578" y="1007551"/>
                  </a:lnTo>
                  <a:lnTo>
                    <a:pt x="54679" y="966636"/>
                  </a:lnTo>
                  <a:lnTo>
                    <a:pt x="38403" y="924341"/>
                  </a:lnTo>
                  <a:lnTo>
                    <a:pt x="24854" y="880771"/>
                  </a:lnTo>
                  <a:lnTo>
                    <a:pt x="14136" y="836027"/>
                  </a:lnTo>
                  <a:lnTo>
                    <a:pt x="6351" y="790215"/>
                  </a:lnTo>
                  <a:lnTo>
                    <a:pt x="1605" y="743438"/>
                  </a:lnTo>
                  <a:lnTo>
                    <a:pt x="0" y="695799"/>
                  </a:lnTo>
                  <a:lnTo>
                    <a:pt x="1605" y="648161"/>
                  </a:lnTo>
                  <a:lnTo>
                    <a:pt x="6351" y="601383"/>
                  </a:lnTo>
                  <a:lnTo>
                    <a:pt x="14136" y="555571"/>
                  </a:lnTo>
                  <a:lnTo>
                    <a:pt x="24854" y="510828"/>
                  </a:lnTo>
                  <a:lnTo>
                    <a:pt x="38403" y="467257"/>
                  </a:lnTo>
                  <a:lnTo>
                    <a:pt x="54679" y="424963"/>
                  </a:lnTo>
                  <a:lnTo>
                    <a:pt x="73578" y="384048"/>
                  </a:lnTo>
                  <a:lnTo>
                    <a:pt x="94996" y="344616"/>
                  </a:lnTo>
                  <a:lnTo>
                    <a:pt x="118831" y="306771"/>
                  </a:lnTo>
                  <a:lnTo>
                    <a:pt x="144978" y="270617"/>
                  </a:lnTo>
                  <a:lnTo>
                    <a:pt x="173334" y="236257"/>
                  </a:lnTo>
                  <a:lnTo>
                    <a:pt x="203795" y="203794"/>
                  </a:lnTo>
                  <a:lnTo>
                    <a:pt x="236257" y="173334"/>
                  </a:lnTo>
                  <a:lnTo>
                    <a:pt x="270617" y="144978"/>
                  </a:lnTo>
                  <a:lnTo>
                    <a:pt x="306771" y="118831"/>
                  </a:lnTo>
                  <a:lnTo>
                    <a:pt x="344616" y="94997"/>
                  </a:lnTo>
                  <a:lnTo>
                    <a:pt x="384047" y="73578"/>
                  </a:lnTo>
                  <a:lnTo>
                    <a:pt x="424962" y="54679"/>
                  </a:lnTo>
                  <a:lnTo>
                    <a:pt x="467257" y="38403"/>
                  </a:lnTo>
                  <a:lnTo>
                    <a:pt x="510828" y="24854"/>
                  </a:lnTo>
                  <a:lnTo>
                    <a:pt x="555571" y="14136"/>
                  </a:lnTo>
                  <a:lnTo>
                    <a:pt x="601383" y="6351"/>
                  </a:lnTo>
                  <a:lnTo>
                    <a:pt x="648160" y="1605"/>
                  </a:lnTo>
                  <a:lnTo>
                    <a:pt x="695799" y="0"/>
                  </a:lnTo>
                  <a:lnTo>
                    <a:pt x="745911" y="1805"/>
                  </a:lnTo>
                  <a:lnTo>
                    <a:pt x="795472" y="7173"/>
                  </a:lnTo>
                  <a:lnTo>
                    <a:pt x="844308" y="16030"/>
                  </a:lnTo>
                  <a:lnTo>
                    <a:pt x="892242" y="28305"/>
                  </a:lnTo>
                  <a:lnTo>
                    <a:pt x="939100" y="43923"/>
                  </a:lnTo>
                  <a:lnTo>
                    <a:pt x="984705" y="62814"/>
                  </a:lnTo>
                  <a:lnTo>
                    <a:pt x="1028883" y="84903"/>
                  </a:lnTo>
                  <a:lnTo>
                    <a:pt x="1071457" y="110118"/>
                  </a:lnTo>
                  <a:lnTo>
                    <a:pt x="1112252" y="138387"/>
                  </a:lnTo>
                  <a:lnTo>
                    <a:pt x="1151093" y="169637"/>
                  </a:lnTo>
                  <a:lnTo>
                    <a:pt x="1187804" y="203794"/>
                  </a:lnTo>
                  <a:lnTo>
                    <a:pt x="1221962" y="240505"/>
                  </a:lnTo>
                  <a:lnTo>
                    <a:pt x="1253212" y="279346"/>
                  </a:lnTo>
                  <a:lnTo>
                    <a:pt x="1281481" y="320142"/>
                  </a:lnTo>
                  <a:lnTo>
                    <a:pt x="1306696" y="362716"/>
                  </a:lnTo>
                  <a:lnTo>
                    <a:pt x="1328785" y="406893"/>
                  </a:lnTo>
                  <a:lnTo>
                    <a:pt x="1347675" y="452499"/>
                  </a:lnTo>
                  <a:lnTo>
                    <a:pt x="1363294" y="499356"/>
                  </a:lnTo>
                  <a:lnTo>
                    <a:pt x="1375568" y="547290"/>
                  </a:lnTo>
                  <a:lnTo>
                    <a:pt x="1384426" y="596126"/>
                  </a:lnTo>
                  <a:lnTo>
                    <a:pt x="1389794" y="645688"/>
                  </a:lnTo>
                  <a:lnTo>
                    <a:pt x="1391599" y="695799"/>
                  </a:lnTo>
                  <a:lnTo>
                    <a:pt x="1389994" y="743438"/>
                  </a:lnTo>
                  <a:lnTo>
                    <a:pt x="1385247" y="790215"/>
                  </a:lnTo>
                  <a:lnTo>
                    <a:pt x="1377463" y="836027"/>
                  </a:lnTo>
                  <a:lnTo>
                    <a:pt x="1366744" y="880771"/>
                  </a:lnTo>
                  <a:lnTo>
                    <a:pt x="1353195" y="924341"/>
                  </a:lnTo>
                  <a:lnTo>
                    <a:pt x="1336920" y="966636"/>
                  </a:lnTo>
                  <a:lnTo>
                    <a:pt x="1318021" y="1007551"/>
                  </a:lnTo>
                  <a:lnTo>
                    <a:pt x="1296602" y="1046983"/>
                  </a:lnTo>
                  <a:lnTo>
                    <a:pt x="1272767" y="1084828"/>
                  </a:lnTo>
                  <a:lnTo>
                    <a:pt x="1246620" y="1120982"/>
                  </a:lnTo>
                  <a:lnTo>
                    <a:pt x="1218265" y="1155342"/>
                  </a:lnTo>
                  <a:lnTo>
                    <a:pt x="1187804" y="1187804"/>
                  </a:lnTo>
                  <a:lnTo>
                    <a:pt x="1155342" y="1218265"/>
                  </a:lnTo>
                  <a:lnTo>
                    <a:pt x="1120982" y="1246621"/>
                  </a:lnTo>
                  <a:lnTo>
                    <a:pt x="1084827" y="1272768"/>
                  </a:lnTo>
                  <a:lnTo>
                    <a:pt x="1046983" y="1296602"/>
                  </a:lnTo>
                  <a:lnTo>
                    <a:pt x="1007551" y="1318021"/>
                  </a:lnTo>
                  <a:lnTo>
                    <a:pt x="966636" y="1336920"/>
                  </a:lnTo>
                  <a:lnTo>
                    <a:pt x="924341" y="1353196"/>
                  </a:lnTo>
                  <a:lnTo>
                    <a:pt x="880770" y="1366745"/>
                  </a:lnTo>
                  <a:lnTo>
                    <a:pt x="836027" y="1377463"/>
                  </a:lnTo>
                  <a:lnTo>
                    <a:pt x="790215" y="1385248"/>
                  </a:lnTo>
                  <a:lnTo>
                    <a:pt x="743438" y="1389994"/>
                  </a:lnTo>
                  <a:lnTo>
                    <a:pt x="695799" y="1391599"/>
                  </a:lnTo>
                  <a:close/>
                </a:path>
              </a:pathLst>
            </a:custGeom>
            <a:solidFill>
              <a:srgbClr val="FFDE80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0" name="object 20"/>
            <p:cNvSpPr/>
            <p:nvPr/>
          </p:nvSpPr>
          <p:spPr>
            <a:xfrm>
              <a:off x="6260801" y="3022567"/>
              <a:ext cx="1391920" cy="1391920"/>
            </a:xfrm>
            <a:custGeom>
              <a:avLst/>
              <a:gdLst/>
              <a:ahLst/>
              <a:cxnLst/>
              <a:rect l="l" t="t" r="r" b="b"/>
              <a:pathLst>
                <a:path w="1391920" h="1391920">
                  <a:moveTo>
                    <a:pt x="0" y="695799"/>
                  </a:moveTo>
                  <a:lnTo>
                    <a:pt x="1605" y="648161"/>
                  </a:lnTo>
                  <a:lnTo>
                    <a:pt x="6351" y="601383"/>
                  </a:lnTo>
                  <a:lnTo>
                    <a:pt x="14136" y="555571"/>
                  </a:lnTo>
                  <a:lnTo>
                    <a:pt x="24854" y="510828"/>
                  </a:lnTo>
                  <a:lnTo>
                    <a:pt x="38403" y="467257"/>
                  </a:lnTo>
                  <a:lnTo>
                    <a:pt x="54679" y="424963"/>
                  </a:lnTo>
                  <a:lnTo>
                    <a:pt x="73578" y="384048"/>
                  </a:lnTo>
                  <a:lnTo>
                    <a:pt x="94996" y="344616"/>
                  </a:lnTo>
                  <a:lnTo>
                    <a:pt x="118831" y="306771"/>
                  </a:lnTo>
                  <a:lnTo>
                    <a:pt x="144978" y="270617"/>
                  </a:lnTo>
                  <a:lnTo>
                    <a:pt x="173334" y="236257"/>
                  </a:lnTo>
                  <a:lnTo>
                    <a:pt x="203794" y="203795"/>
                  </a:lnTo>
                  <a:lnTo>
                    <a:pt x="236257" y="173334"/>
                  </a:lnTo>
                  <a:lnTo>
                    <a:pt x="270617" y="144978"/>
                  </a:lnTo>
                  <a:lnTo>
                    <a:pt x="306771" y="118831"/>
                  </a:lnTo>
                  <a:lnTo>
                    <a:pt x="344616" y="94997"/>
                  </a:lnTo>
                  <a:lnTo>
                    <a:pt x="384047" y="73578"/>
                  </a:lnTo>
                  <a:lnTo>
                    <a:pt x="424962" y="54679"/>
                  </a:lnTo>
                  <a:lnTo>
                    <a:pt x="467257" y="38403"/>
                  </a:lnTo>
                  <a:lnTo>
                    <a:pt x="510828" y="24854"/>
                  </a:lnTo>
                  <a:lnTo>
                    <a:pt x="555571" y="14136"/>
                  </a:lnTo>
                  <a:lnTo>
                    <a:pt x="601383" y="6351"/>
                  </a:lnTo>
                  <a:lnTo>
                    <a:pt x="648160" y="1605"/>
                  </a:lnTo>
                  <a:lnTo>
                    <a:pt x="695799" y="0"/>
                  </a:lnTo>
                  <a:lnTo>
                    <a:pt x="745911" y="1805"/>
                  </a:lnTo>
                  <a:lnTo>
                    <a:pt x="795472" y="7173"/>
                  </a:lnTo>
                  <a:lnTo>
                    <a:pt x="844308" y="16030"/>
                  </a:lnTo>
                  <a:lnTo>
                    <a:pt x="892242" y="28305"/>
                  </a:lnTo>
                  <a:lnTo>
                    <a:pt x="939100" y="43923"/>
                  </a:lnTo>
                  <a:lnTo>
                    <a:pt x="984705" y="62814"/>
                  </a:lnTo>
                  <a:lnTo>
                    <a:pt x="1028883" y="84903"/>
                  </a:lnTo>
                  <a:lnTo>
                    <a:pt x="1071457" y="110118"/>
                  </a:lnTo>
                  <a:lnTo>
                    <a:pt x="1112252" y="138387"/>
                  </a:lnTo>
                  <a:lnTo>
                    <a:pt x="1151093" y="169637"/>
                  </a:lnTo>
                  <a:lnTo>
                    <a:pt x="1187804" y="203794"/>
                  </a:lnTo>
                  <a:lnTo>
                    <a:pt x="1221962" y="240505"/>
                  </a:lnTo>
                  <a:lnTo>
                    <a:pt x="1253212" y="279346"/>
                  </a:lnTo>
                  <a:lnTo>
                    <a:pt x="1281481" y="320142"/>
                  </a:lnTo>
                  <a:lnTo>
                    <a:pt x="1306696" y="362716"/>
                  </a:lnTo>
                  <a:lnTo>
                    <a:pt x="1328785" y="406893"/>
                  </a:lnTo>
                  <a:lnTo>
                    <a:pt x="1347675" y="452499"/>
                  </a:lnTo>
                  <a:lnTo>
                    <a:pt x="1363294" y="499356"/>
                  </a:lnTo>
                  <a:lnTo>
                    <a:pt x="1375568" y="547290"/>
                  </a:lnTo>
                  <a:lnTo>
                    <a:pt x="1384426" y="596126"/>
                  </a:lnTo>
                  <a:lnTo>
                    <a:pt x="1389794" y="645688"/>
                  </a:lnTo>
                  <a:lnTo>
                    <a:pt x="1391599" y="695799"/>
                  </a:lnTo>
                  <a:lnTo>
                    <a:pt x="1389994" y="743438"/>
                  </a:lnTo>
                  <a:lnTo>
                    <a:pt x="1385247" y="790215"/>
                  </a:lnTo>
                  <a:lnTo>
                    <a:pt x="1377463" y="836027"/>
                  </a:lnTo>
                  <a:lnTo>
                    <a:pt x="1366744" y="880771"/>
                  </a:lnTo>
                  <a:lnTo>
                    <a:pt x="1353195" y="924341"/>
                  </a:lnTo>
                  <a:lnTo>
                    <a:pt x="1336920" y="966636"/>
                  </a:lnTo>
                  <a:lnTo>
                    <a:pt x="1318021" y="1007551"/>
                  </a:lnTo>
                  <a:lnTo>
                    <a:pt x="1296602" y="1046983"/>
                  </a:lnTo>
                  <a:lnTo>
                    <a:pt x="1272767" y="1084828"/>
                  </a:lnTo>
                  <a:lnTo>
                    <a:pt x="1246620" y="1120982"/>
                  </a:lnTo>
                  <a:lnTo>
                    <a:pt x="1218265" y="1155342"/>
                  </a:lnTo>
                  <a:lnTo>
                    <a:pt x="1187804" y="1187804"/>
                  </a:lnTo>
                  <a:lnTo>
                    <a:pt x="1155342" y="1218265"/>
                  </a:lnTo>
                  <a:lnTo>
                    <a:pt x="1120982" y="1246621"/>
                  </a:lnTo>
                  <a:lnTo>
                    <a:pt x="1084827" y="1272768"/>
                  </a:lnTo>
                  <a:lnTo>
                    <a:pt x="1046983" y="1296602"/>
                  </a:lnTo>
                  <a:lnTo>
                    <a:pt x="1007551" y="1318021"/>
                  </a:lnTo>
                  <a:lnTo>
                    <a:pt x="966636" y="1336920"/>
                  </a:lnTo>
                  <a:lnTo>
                    <a:pt x="924341" y="1353196"/>
                  </a:lnTo>
                  <a:lnTo>
                    <a:pt x="880770" y="1366745"/>
                  </a:lnTo>
                  <a:lnTo>
                    <a:pt x="836027" y="1377463"/>
                  </a:lnTo>
                  <a:lnTo>
                    <a:pt x="790215" y="1385248"/>
                  </a:lnTo>
                  <a:lnTo>
                    <a:pt x="743438" y="1389994"/>
                  </a:lnTo>
                  <a:lnTo>
                    <a:pt x="695799" y="1391599"/>
                  </a:lnTo>
                  <a:lnTo>
                    <a:pt x="648160" y="1389994"/>
                  </a:lnTo>
                  <a:lnTo>
                    <a:pt x="601383" y="1385248"/>
                  </a:lnTo>
                  <a:lnTo>
                    <a:pt x="555571" y="1377463"/>
                  </a:lnTo>
                  <a:lnTo>
                    <a:pt x="510828" y="1366745"/>
                  </a:lnTo>
                  <a:lnTo>
                    <a:pt x="467257" y="1353196"/>
                  </a:lnTo>
                  <a:lnTo>
                    <a:pt x="424962" y="1336920"/>
                  </a:lnTo>
                  <a:lnTo>
                    <a:pt x="384047" y="1318021"/>
                  </a:lnTo>
                  <a:lnTo>
                    <a:pt x="344616" y="1296602"/>
                  </a:lnTo>
                  <a:lnTo>
                    <a:pt x="306771" y="1272768"/>
                  </a:lnTo>
                  <a:lnTo>
                    <a:pt x="270617" y="1246621"/>
                  </a:lnTo>
                  <a:lnTo>
                    <a:pt x="236257" y="1218265"/>
                  </a:lnTo>
                  <a:lnTo>
                    <a:pt x="203794" y="1187804"/>
                  </a:lnTo>
                  <a:lnTo>
                    <a:pt x="173334" y="1155342"/>
                  </a:lnTo>
                  <a:lnTo>
                    <a:pt x="144978" y="1120982"/>
                  </a:lnTo>
                  <a:lnTo>
                    <a:pt x="118831" y="1084828"/>
                  </a:lnTo>
                  <a:lnTo>
                    <a:pt x="94996" y="1046983"/>
                  </a:lnTo>
                  <a:lnTo>
                    <a:pt x="73578" y="1007551"/>
                  </a:lnTo>
                  <a:lnTo>
                    <a:pt x="54679" y="966636"/>
                  </a:lnTo>
                  <a:lnTo>
                    <a:pt x="38403" y="924341"/>
                  </a:lnTo>
                  <a:lnTo>
                    <a:pt x="24854" y="880771"/>
                  </a:lnTo>
                  <a:lnTo>
                    <a:pt x="14136" y="836027"/>
                  </a:lnTo>
                  <a:lnTo>
                    <a:pt x="6351" y="790215"/>
                  </a:lnTo>
                  <a:lnTo>
                    <a:pt x="1605" y="743438"/>
                  </a:lnTo>
                  <a:lnTo>
                    <a:pt x="0" y="695799"/>
                  </a:lnTo>
                  <a:close/>
                </a:path>
              </a:pathLst>
            </a:custGeom>
            <a:ln w="9524">
              <a:solidFill>
                <a:srgbClr val="0D2841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424567" y="3122401"/>
            <a:ext cx="1064260" cy="952184"/>
          </a:xfrm>
          <a:prstGeom prst="rect">
            <a:avLst/>
          </a:prstGeom>
        </p:spPr>
        <p:txBody>
          <a:bodyPr vert="horz" wrap="square" lIns="0" tIns="206375" rIns="0" bIns="0" rtlCol="0">
            <a:spAutoFit/>
          </a:bodyPr>
          <a:lstStyle/>
          <a:p>
            <a:pPr marL="15240">
              <a:spcBef>
                <a:spcPts val="1625"/>
              </a:spcBef>
            </a:pPr>
            <a:r>
              <a:rPr sz="2400" b="1" spc="-11"/>
              <a:t>Person</a:t>
            </a:r>
            <a:endParaRPr sz="2400"/>
          </a:p>
          <a:p>
            <a:pPr marL="12700">
              <a:spcBef>
                <a:spcPts val="1015"/>
              </a:spcBef>
            </a:pPr>
            <a:r>
              <a:rPr sz="1600" b="1" spc="-11"/>
              <a:t>Name:</a:t>
            </a:r>
            <a:r>
              <a:rPr sz="1600" spc="-11"/>
              <a:t>Sam</a:t>
            </a:r>
            <a:endParaRPr sz="1600"/>
          </a:p>
        </p:txBody>
      </p:sp>
      <p:grpSp>
        <p:nvGrpSpPr>
          <p:cNvPr id="22" name="object 22"/>
          <p:cNvGrpSpPr/>
          <p:nvPr/>
        </p:nvGrpSpPr>
        <p:grpSpPr>
          <a:xfrm>
            <a:off x="4740539" y="5063988"/>
            <a:ext cx="1401445" cy="1401445"/>
            <a:chOff x="4740538" y="5063988"/>
            <a:chExt cx="1401445" cy="1401445"/>
          </a:xfrm>
        </p:grpSpPr>
        <p:sp>
          <p:nvSpPr>
            <p:cNvPr id="23" name="object 23"/>
            <p:cNvSpPr/>
            <p:nvPr/>
          </p:nvSpPr>
          <p:spPr>
            <a:xfrm>
              <a:off x="4745301" y="5068751"/>
              <a:ext cx="1391920" cy="1391920"/>
            </a:xfrm>
            <a:custGeom>
              <a:avLst/>
              <a:gdLst/>
              <a:ahLst/>
              <a:cxnLst/>
              <a:rect l="l" t="t" r="r" b="b"/>
              <a:pathLst>
                <a:path w="1391920" h="1391920">
                  <a:moveTo>
                    <a:pt x="695799" y="1391599"/>
                  </a:moveTo>
                  <a:lnTo>
                    <a:pt x="648161" y="1389994"/>
                  </a:lnTo>
                  <a:lnTo>
                    <a:pt x="601384" y="1385248"/>
                  </a:lnTo>
                  <a:lnTo>
                    <a:pt x="555572" y="1377463"/>
                  </a:lnTo>
                  <a:lnTo>
                    <a:pt x="510828" y="1366745"/>
                  </a:lnTo>
                  <a:lnTo>
                    <a:pt x="467257" y="1353196"/>
                  </a:lnTo>
                  <a:lnTo>
                    <a:pt x="424963" y="1336920"/>
                  </a:lnTo>
                  <a:lnTo>
                    <a:pt x="384048" y="1318021"/>
                  </a:lnTo>
                  <a:lnTo>
                    <a:pt x="344616" y="1296602"/>
                  </a:lnTo>
                  <a:lnTo>
                    <a:pt x="306771" y="1272768"/>
                  </a:lnTo>
                  <a:lnTo>
                    <a:pt x="270617" y="1246621"/>
                  </a:lnTo>
                  <a:lnTo>
                    <a:pt x="236257" y="1218265"/>
                  </a:lnTo>
                  <a:lnTo>
                    <a:pt x="203795" y="1187804"/>
                  </a:lnTo>
                  <a:lnTo>
                    <a:pt x="173334" y="1155342"/>
                  </a:lnTo>
                  <a:lnTo>
                    <a:pt x="144978" y="1120982"/>
                  </a:lnTo>
                  <a:lnTo>
                    <a:pt x="118831" y="1084828"/>
                  </a:lnTo>
                  <a:lnTo>
                    <a:pt x="94997" y="1046983"/>
                  </a:lnTo>
                  <a:lnTo>
                    <a:pt x="73578" y="1007551"/>
                  </a:lnTo>
                  <a:lnTo>
                    <a:pt x="54679" y="966636"/>
                  </a:lnTo>
                  <a:lnTo>
                    <a:pt x="38403" y="924341"/>
                  </a:lnTo>
                  <a:lnTo>
                    <a:pt x="24854" y="880771"/>
                  </a:lnTo>
                  <a:lnTo>
                    <a:pt x="14136" y="836027"/>
                  </a:lnTo>
                  <a:lnTo>
                    <a:pt x="6351" y="790215"/>
                  </a:lnTo>
                  <a:lnTo>
                    <a:pt x="1605" y="743438"/>
                  </a:lnTo>
                  <a:lnTo>
                    <a:pt x="0" y="695799"/>
                  </a:lnTo>
                  <a:lnTo>
                    <a:pt x="1605" y="648161"/>
                  </a:lnTo>
                  <a:lnTo>
                    <a:pt x="6351" y="601384"/>
                  </a:lnTo>
                  <a:lnTo>
                    <a:pt x="14136" y="555572"/>
                  </a:lnTo>
                  <a:lnTo>
                    <a:pt x="24854" y="510828"/>
                  </a:lnTo>
                  <a:lnTo>
                    <a:pt x="38403" y="467257"/>
                  </a:lnTo>
                  <a:lnTo>
                    <a:pt x="54679" y="424963"/>
                  </a:lnTo>
                  <a:lnTo>
                    <a:pt x="73578" y="384048"/>
                  </a:lnTo>
                  <a:lnTo>
                    <a:pt x="94997" y="344616"/>
                  </a:lnTo>
                  <a:lnTo>
                    <a:pt x="118831" y="306771"/>
                  </a:lnTo>
                  <a:lnTo>
                    <a:pt x="144978" y="270617"/>
                  </a:lnTo>
                  <a:lnTo>
                    <a:pt x="173334" y="236257"/>
                  </a:lnTo>
                  <a:lnTo>
                    <a:pt x="203795" y="203794"/>
                  </a:lnTo>
                  <a:lnTo>
                    <a:pt x="236257" y="173334"/>
                  </a:lnTo>
                  <a:lnTo>
                    <a:pt x="270617" y="144978"/>
                  </a:lnTo>
                  <a:lnTo>
                    <a:pt x="306771" y="118831"/>
                  </a:lnTo>
                  <a:lnTo>
                    <a:pt x="344616" y="94997"/>
                  </a:lnTo>
                  <a:lnTo>
                    <a:pt x="384048" y="73578"/>
                  </a:lnTo>
                  <a:lnTo>
                    <a:pt x="424963" y="54679"/>
                  </a:lnTo>
                  <a:lnTo>
                    <a:pt x="467257" y="38403"/>
                  </a:lnTo>
                  <a:lnTo>
                    <a:pt x="510828" y="24854"/>
                  </a:lnTo>
                  <a:lnTo>
                    <a:pt x="555572" y="14136"/>
                  </a:lnTo>
                  <a:lnTo>
                    <a:pt x="601384" y="6351"/>
                  </a:lnTo>
                  <a:lnTo>
                    <a:pt x="648161" y="1605"/>
                  </a:lnTo>
                  <a:lnTo>
                    <a:pt x="695799" y="0"/>
                  </a:lnTo>
                  <a:lnTo>
                    <a:pt x="745911" y="1805"/>
                  </a:lnTo>
                  <a:lnTo>
                    <a:pt x="795473" y="7173"/>
                  </a:lnTo>
                  <a:lnTo>
                    <a:pt x="844308" y="16030"/>
                  </a:lnTo>
                  <a:lnTo>
                    <a:pt x="892243" y="28305"/>
                  </a:lnTo>
                  <a:lnTo>
                    <a:pt x="939100" y="43923"/>
                  </a:lnTo>
                  <a:lnTo>
                    <a:pt x="984706" y="62814"/>
                  </a:lnTo>
                  <a:lnTo>
                    <a:pt x="1028883" y="84903"/>
                  </a:lnTo>
                  <a:lnTo>
                    <a:pt x="1071457" y="110118"/>
                  </a:lnTo>
                  <a:lnTo>
                    <a:pt x="1112252" y="138387"/>
                  </a:lnTo>
                  <a:lnTo>
                    <a:pt x="1151093" y="169637"/>
                  </a:lnTo>
                  <a:lnTo>
                    <a:pt x="1187804" y="203794"/>
                  </a:lnTo>
                  <a:lnTo>
                    <a:pt x="1221962" y="240505"/>
                  </a:lnTo>
                  <a:lnTo>
                    <a:pt x="1253212" y="279346"/>
                  </a:lnTo>
                  <a:lnTo>
                    <a:pt x="1281480" y="320141"/>
                  </a:lnTo>
                  <a:lnTo>
                    <a:pt x="1306696" y="362716"/>
                  </a:lnTo>
                  <a:lnTo>
                    <a:pt x="1328785" y="406893"/>
                  </a:lnTo>
                  <a:lnTo>
                    <a:pt x="1347676" y="452498"/>
                  </a:lnTo>
                  <a:lnTo>
                    <a:pt x="1363294" y="499356"/>
                  </a:lnTo>
                  <a:lnTo>
                    <a:pt x="1375569" y="547290"/>
                  </a:lnTo>
                  <a:lnTo>
                    <a:pt x="1384426" y="596126"/>
                  </a:lnTo>
                  <a:lnTo>
                    <a:pt x="1389794" y="645688"/>
                  </a:lnTo>
                  <a:lnTo>
                    <a:pt x="1391599" y="695799"/>
                  </a:lnTo>
                  <a:lnTo>
                    <a:pt x="1389994" y="743438"/>
                  </a:lnTo>
                  <a:lnTo>
                    <a:pt x="1385248" y="790215"/>
                  </a:lnTo>
                  <a:lnTo>
                    <a:pt x="1377463" y="836027"/>
                  </a:lnTo>
                  <a:lnTo>
                    <a:pt x="1366745" y="880771"/>
                  </a:lnTo>
                  <a:lnTo>
                    <a:pt x="1353196" y="924341"/>
                  </a:lnTo>
                  <a:lnTo>
                    <a:pt x="1336920" y="966636"/>
                  </a:lnTo>
                  <a:lnTo>
                    <a:pt x="1318021" y="1007551"/>
                  </a:lnTo>
                  <a:lnTo>
                    <a:pt x="1296602" y="1046983"/>
                  </a:lnTo>
                  <a:lnTo>
                    <a:pt x="1272768" y="1084828"/>
                  </a:lnTo>
                  <a:lnTo>
                    <a:pt x="1246621" y="1120982"/>
                  </a:lnTo>
                  <a:lnTo>
                    <a:pt x="1218265" y="1155342"/>
                  </a:lnTo>
                  <a:lnTo>
                    <a:pt x="1187804" y="1187804"/>
                  </a:lnTo>
                  <a:lnTo>
                    <a:pt x="1155342" y="1218265"/>
                  </a:lnTo>
                  <a:lnTo>
                    <a:pt x="1120982" y="1246621"/>
                  </a:lnTo>
                  <a:lnTo>
                    <a:pt x="1084828" y="1272768"/>
                  </a:lnTo>
                  <a:lnTo>
                    <a:pt x="1046983" y="1296602"/>
                  </a:lnTo>
                  <a:lnTo>
                    <a:pt x="1007551" y="1318021"/>
                  </a:lnTo>
                  <a:lnTo>
                    <a:pt x="966636" y="1336920"/>
                  </a:lnTo>
                  <a:lnTo>
                    <a:pt x="924341" y="1353196"/>
                  </a:lnTo>
                  <a:lnTo>
                    <a:pt x="880771" y="1366745"/>
                  </a:lnTo>
                  <a:lnTo>
                    <a:pt x="836027" y="1377463"/>
                  </a:lnTo>
                  <a:lnTo>
                    <a:pt x="790215" y="1385248"/>
                  </a:lnTo>
                  <a:lnTo>
                    <a:pt x="743438" y="1389994"/>
                  </a:lnTo>
                  <a:lnTo>
                    <a:pt x="695799" y="1391599"/>
                  </a:lnTo>
                  <a:close/>
                </a:path>
              </a:pathLst>
            </a:custGeom>
            <a:solidFill>
              <a:srgbClr val="C890C0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sp>
          <p:nvSpPr>
            <p:cNvPr id="24" name="object 24"/>
            <p:cNvSpPr/>
            <p:nvPr/>
          </p:nvSpPr>
          <p:spPr>
            <a:xfrm>
              <a:off x="4745301" y="5068751"/>
              <a:ext cx="1391920" cy="1391920"/>
            </a:xfrm>
            <a:custGeom>
              <a:avLst/>
              <a:gdLst/>
              <a:ahLst/>
              <a:cxnLst/>
              <a:rect l="l" t="t" r="r" b="b"/>
              <a:pathLst>
                <a:path w="1391920" h="1391920">
                  <a:moveTo>
                    <a:pt x="0" y="695799"/>
                  </a:moveTo>
                  <a:lnTo>
                    <a:pt x="1605" y="648161"/>
                  </a:lnTo>
                  <a:lnTo>
                    <a:pt x="6351" y="601384"/>
                  </a:lnTo>
                  <a:lnTo>
                    <a:pt x="14136" y="555572"/>
                  </a:lnTo>
                  <a:lnTo>
                    <a:pt x="24854" y="510828"/>
                  </a:lnTo>
                  <a:lnTo>
                    <a:pt x="38403" y="467257"/>
                  </a:lnTo>
                  <a:lnTo>
                    <a:pt x="54679" y="424963"/>
                  </a:lnTo>
                  <a:lnTo>
                    <a:pt x="73578" y="384048"/>
                  </a:lnTo>
                  <a:lnTo>
                    <a:pt x="94997" y="344616"/>
                  </a:lnTo>
                  <a:lnTo>
                    <a:pt x="118831" y="306771"/>
                  </a:lnTo>
                  <a:lnTo>
                    <a:pt x="144978" y="270617"/>
                  </a:lnTo>
                  <a:lnTo>
                    <a:pt x="173334" y="236257"/>
                  </a:lnTo>
                  <a:lnTo>
                    <a:pt x="203795" y="203795"/>
                  </a:lnTo>
                  <a:lnTo>
                    <a:pt x="236257" y="173334"/>
                  </a:lnTo>
                  <a:lnTo>
                    <a:pt x="270617" y="144978"/>
                  </a:lnTo>
                  <a:lnTo>
                    <a:pt x="306771" y="118831"/>
                  </a:lnTo>
                  <a:lnTo>
                    <a:pt x="344616" y="94997"/>
                  </a:lnTo>
                  <a:lnTo>
                    <a:pt x="384048" y="73578"/>
                  </a:lnTo>
                  <a:lnTo>
                    <a:pt x="424963" y="54679"/>
                  </a:lnTo>
                  <a:lnTo>
                    <a:pt x="467257" y="38403"/>
                  </a:lnTo>
                  <a:lnTo>
                    <a:pt x="510828" y="24854"/>
                  </a:lnTo>
                  <a:lnTo>
                    <a:pt x="555572" y="14136"/>
                  </a:lnTo>
                  <a:lnTo>
                    <a:pt x="601384" y="6351"/>
                  </a:lnTo>
                  <a:lnTo>
                    <a:pt x="648161" y="1605"/>
                  </a:lnTo>
                  <a:lnTo>
                    <a:pt x="695799" y="0"/>
                  </a:lnTo>
                  <a:lnTo>
                    <a:pt x="745911" y="1805"/>
                  </a:lnTo>
                  <a:lnTo>
                    <a:pt x="795473" y="7173"/>
                  </a:lnTo>
                  <a:lnTo>
                    <a:pt x="844308" y="16030"/>
                  </a:lnTo>
                  <a:lnTo>
                    <a:pt x="892243" y="28305"/>
                  </a:lnTo>
                  <a:lnTo>
                    <a:pt x="939100" y="43923"/>
                  </a:lnTo>
                  <a:lnTo>
                    <a:pt x="984706" y="62814"/>
                  </a:lnTo>
                  <a:lnTo>
                    <a:pt x="1028883" y="84903"/>
                  </a:lnTo>
                  <a:lnTo>
                    <a:pt x="1071457" y="110118"/>
                  </a:lnTo>
                  <a:lnTo>
                    <a:pt x="1112252" y="138387"/>
                  </a:lnTo>
                  <a:lnTo>
                    <a:pt x="1151093" y="169637"/>
                  </a:lnTo>
                  <a:lnTo>
                    <a:pt x="1187804" y="203794"/>
                  </a:lnTo>
                  <a:lnTo>
                    <a:pt x="1221962" y="240505"/>
                  </a:lnTo>
                  <a:lnTo>
                    <a:pt x="1253212" y="279346"/>
                  </a:lnTo>
                  <a:lnTo>
                    <a:pt x="1281480" y="320141"/>
                  </a:lnTo>
                  <a:lnTo>
                    <a:pt x="1306696" y="362716"/>
                  </a:lnTo>
                  <a:lnTo>
                    <a:pt x="1328785" y="406893"/>
                  </a:lnTo>
                  <a:lnTo>
                    <a:pt x="1347676" y="452498"/>
                  </a:lnTo>
                  <a:lnTo>
                    <a:pt x="1363294" y="499356"/>
                  </a:lnTo>
                  <a:lnTo>
                    <a:pt x="1375569" y="547290"/>
                  </a:lnTo>
                  <a:lnTo>
                    <a:pt x="1384426" y="596126"/>
                  </a:lnTo>
                  <a:lnTo>
                    <a:pt x="1389794" y="645688"/>
                  </a:lnTo>
                  <a:lnTo>
                    <a:pt x="1391599" y="695799"/>
                  </a:lnTo>
                  <a:lnTo>
                    <a:pt x="1389994" y="743438"/>
                  </a:lnTo>
                  <a:lnTo>
                    <a:pt x="1385248" y="790215"/>
                  </a:lnTo>
                  <a:lnTo>
                    <a:pt x="1377463" y="836027"/>
                  </a:lnTo>
                  <a:lnTo>
                    <a:pt x="1366745" y="880771"/>
                  </a:lnTo>
                  <a:lnTo>
                    <a:pt x="1353196" y="924341"/>
                  </a:lnTo>
                  <a:lnTo>
                    <a:pt x="1336920" y="966636"/>
                  </a:lnTo>
                  <a:lnTo>
                    <a:pt x="1318021" y="1007551"/>
                  </a:lnTo>
                  <a:lnTo>
                    <a:pt x="1296602" y="1046983"/>
                  </a:lnTo>
                  <a:lnTo>
                    <a:pt x="1272768" y="1084828"/>
                  </a:lnTo>
                  <a:lnTo>
                    <a:pt x="1246621" y="1120982"/>
                  </a:lnTo>
                  <a:lnTo>
                    <a:pt x="1218265" y="1155342"/>
                  </a:lnTo>
                  <a:lnTo>
                    <a:pt x="1187804" y="1187804"/>
                  </a:lnTo>
                  <a:lnTo>
                    <a:pt x="1155342" y="1218265"/>
                  </a:lnTo>
                  <a:lnTo>
                    <a:pt x="1120982" y="1246621"/>
                  </a:lnTo>
                  <a:lnTo>
                    <a:pt x="1084828" y="1272768"/>
                  </a:lnTo>
                  <a:lnTo>
                    <a:pt x="1046983" y="1296602"/>
                  </a:lnTo>
                  <a:lnTo>
                    <a:pt x="1007551" y="1318021"/>
                  </a:lnTo>
                  <a:lnTo>
                    <a:pt x="966636" y="1336920"/>
                  </a:lnTo>
                  <a:lnTo>
                    <a:pt x="924341" y="1353196"/>
                  </a:lnTo>
                  <a:lnTo>
                    <a:pt x="880771" y="1366745"/>
                  </a:lnTo>
                  <a:lnTo>
                    <a:pt x="836027" y="1377463"/>
                  </a:lnTo>
                  <a:lnTo>
                    <a:pt x="790215" y="1385248"/>
                  </a:lnTo>
                  <a:lnTo>
                    <a:pt x="743438" y="1389994"/>
                  </a:lnTo>
                  <a:lnTo>
                    <a:pt x="695799" y="1391599"/>
                  </a:lnTo>
                  <a:lnTo>
                    <a:pt x="648161" y="1389994"/>
                  </a:lnTo>
                  <a:lnTo>
                    <a:pt x="601384" y="1385248"/>
                  </a:lnTo>
                  <a:lnTo>
                    <a:pt x="555572" y="1377463"/>
                  </a:lnTo>
                  <a:lnTo>
                    <a:pt x="510828" y="1366745"/>
                  </a:lnTo>
                  <a:lnTo>
                    <a:pt x="467257" y="1353196"/>
                  </a:lnTo>
                  <a:lnTo>
                    <a:pt x="424963" y="1336920"/>
                  </a:lnTo>
                  <a:lnTo>
                    <a:pt x="384048" y="1318021"/>
                  </a:lnTo>
                  <a:lnTo>
                    <a:pt x="344616" y="1296602"/>
                  </a:lnTo>
                  <a:lnTo>
                    <a:pt x="306771" y="1272768"/>
                  </a:lnTo>
                  <a:lnTo>
                    <a:pt x="270617" y="1246621"/>
                  </a:lnTo>
                  <a:lnTo>
                    <a:pt x="236257" y="1218265"/>
                  </a:lnTo>
                  <a:lnTo>
                    <a:pt x="203795" y="1187804"/>
                  </a:lnTo>
                  <a:lnTo>
                    <a:pt x="173334" y="1155342"/>
                  </a:lnTo>
                  <a:lnTo>
                    <a:pt x="144978" y="1120982"/>
                  </a:lnTo>
                  <a:lnTo>
                    <a:pt x="118831" y="1084828"/>
                  </a:lnTo>
                  <a:lnTo>
                    <a:pt x="94997" y="1046983"/>
                  </a:lnTo>
                  <a:lnTo>
                    <a:pt x="73578" y="1007551"/>
                  </a:lnTo>
                  <a:lnTo>
                    <a:pt x="54679" y="966636"/>
                  </a:lnTo>
                  <a:lnTo>
                    <a:pt x="38403" y="924341"/>
                  </a:lnTo>
                  <a:lnTo>
                    <a:pt x="24854" y="880771"/>
                  </a:lnTo>
                  <a:lnTo>
                    <a:pt x="14136" y="836027"/>
                  </a:lnTo>
                  <a:lnTo>
                    <a:pt x="6351" y="790215"/>
                  </a:lnTo>
                  <a:lnTo>
                    <a:pt x="1605" y="743438"/>
                  </a:lnTo>
                  <a:lnTo>
                    <a:pt x="0" y="695799"/>
                  </a:lnTo>
                  <a:close/>
                </a:path>
              </a:pathLst>
            </a:custGeom>
            <a:ln w="9524">
              <a:solidFill>
                <a:srgbClr val="0D2841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852627" y="5208460"/>
            <a:ext cx="1177291" cy="886141"/>
          </a:xfrm>
          <a:prstGeom prst="rect">
            <a:avLst/>
          </a:prstGeom>
        </p:spPr>
        <p:txBody>
          <a:bodyPr vert="horz" wrap="square" lIns="0" tIns="166371" rIns="0" bIns="0" rtlCol="0">
            <a:spAutoFit/>
          </a:bodyPr>
          <a:lstStyle/>
          <a:p>
            <a:pPr algn="ctr">
              <a:spcBef>
                <a:spcPts val="1309"/>
              </a:spcBef>
            </a:pPr>
            <a:r>
              <a:rPr sz="2400" b="1" spc="-25"/>
              <a:t>Car</a:t>
            </a:r>
            <a:endParaRPr sz="2400"/>
          </a:p>
          <a:p>
            <a:pPr algn="ctr">
              <a:spcBef>
                <a:spcPts val="805"/>
              </a:spcBef>
            </a:pPr>
            <a:r>
              <a:rPr sz="1600" b="1" spc="-11"/>
              <a:t>Brand:</a:t>
            </a:r>
            <a:r>
              <a:rPr sz="1600" spc="-11"/>
              <a:t>Volvo</a:t>
            </a:r>
            <a:endParaRPr sz="1600"/>
          </a:p>
        </p:txBody>
      </p:sp>
      <p:sp>
        <p:nvSpPr>
          <p:cNvPr id="26" name="object 26"/>
          <p:cNvSpPr/>
          <p:nvPr/>
        </p:nvSpPr>
        <p:spPr>
          <a:xfrm>
            <a:off x="3642636" y="4657344"/>
            <a:ext cx="1652905" cy="222885"/>
          </a:xfrm>
          <a:custGeom>
            <a:avLst/>
            <a:gdLst/>
            <a:ahLst/>
            <a:cxnLst/>
            <a:rect l="l" t="t" r="r" b="b"/>
            <a:pathLst>
              <a:path w="1652904" h="222885">
                <a:moveTo>
                  <a:pt x="1652399" y="222799"/>
                </a:moveTo>
                <a:lnTo>
                  <a:pt x="0" y="222799"/>
                </a:lnTo>
                <a:lnTo>
                  <a:pt x="0" y="0"/>
                </a:lnTo>
                <a:lnTo>
                  <a:pt x="1652399" y="0"/>
                </a:lnTo>
                <a:lnTo>
                  <a:pt x="1652399" y="222799"/>
                </a:lnTo>
                <a:close/>
              </a:path>
            </a:pathLst>
          </a:custGeom>
          <a:solidFill>
            <a:srgbClr val="010F19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27" name="object 27"/>
          <p:cNvSpPr txBox="1"/>
          <p:nvPr/>
        </p:nvSpPr>
        <p:spPr>
          <a:xfrm>
            <a:off x="3712672" y="4625997"/>
            <a:ext cx="151257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600" b="1" spc="-11">
                <a:solidFill>
                  <a:srgbClr val="FFFFFF"/>
                </a:solidFill>
              </a:rPr>
              <a:t>Since:</a:t>
            </a:r>
            <a:r>
              <a:rPr sz="1600" spc="-11">
                <a:solidFill>
                  <a:srgbClr val="FFFFFF"/>
                </a:solidFill>
              </a:rPr>
              <a:t>10/Jan/11</a:t>
            </a:r>
            <a:endParaRPr sz="1600"/>
          </a:p>
        </p:txBody>
      </p:sp>
      <p:grpSp>
        <p:nvGrpSpPr>
          <p:cNvPr id="28" name="object 28"/>
          <p:cNvGrpSpPr/>
          <p:nvPr/>
        </p:nvGrpSpPr>
        <p:grpSpPr>
          <a:xfrm>
            <a:off x="3978035" y="4317937"/>
            <a:ext cx="2646680" cy="842011"/>
            <a:chOff x="3978034" y="4317938"/>
            <a:chExt cx="2646680" cy="842010"/>
          </a:xfrm>
        </p:grpSpPr>
        <p:sp>
          <p:nvSpPr>
            <p:cNvPr id="29" name="object 29"/>
            <p:cNvSpPr/>
            <p:nvPr/>
          </p:nvSpPr>
          <p:spPr>
            <a:xfrm>
              <a:off x="5933349" y="4332226"/>
              <a:ext cx="676910" cy="718820"/>
            </a:xfrm>
            <a:custGeom>
              <a:avLst/>
              <a:gdLst/>
              <a:ahLst/>
              <a:cxnLst/>
              <a:rect l="l" t="t" r="r" b="b"/>
              <a:pathLst>
                <a:path w="676909" h="718820">
                  <a:moveTo>
                    <a:pt x="676492" y="0"/>
                  </a:moveTo>
                  <a:lnTo>
                    <a:pt x="0" y="718751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30" name="object 3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0185" y="5004342"/>
              <a:ext cx="151821" cy="15535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978034" y="4461500"/>
              <a:ext cx="981710" cy="222885"/>
            </a:xfrm>
            <a:custGeom>
              <a:avLst/>
              <a:gdLst/>
              <a:ahLst/>
              <a:cxnLst/>
              <a:rect l="l" t="t" r="r" b="b"/>
              <a:pathLst>
                <a:path w="981710" h="222885">
                  <a:moveTo>
                    <a:pt x="981599" y="222799"/>
                  </a:moveTo>
                  <a:lnTo>
                    <a:pt x="0" y="222799"/>
                  </a:lnTo>
                  <a:lnTo>
                    <a:pt x="0" y="0"/>
                  </a:lnTo>
                  <a:lnTo>
                    <a:pt x="981599" y="0"/>
                  </a:lnTo>
                  <a:lnTo>
                    <a:pt x="981599" y="222799"/>
                  </a:lnTo>
                  <a:close/>
                </a:path>
              </a:pathLst>
            </a:custGeom>
            <a:solidFill>
              <a:srgbClr val="010F19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087371" y="4408453"/>
            <a:ext cx="762635" cy="299568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spcBef>
                <a:spcPts val="115"/>
              </a:spcBef>
            </a:pPr>
            <a:r>
              <a:rPr sz="1851" b="1" spc="-20">
                <a:solidFill>
                  <a:srgbClr val="FFFFFF"/>
                </a:solidFill>
              </a:rPr>
              <a:t>OWNS</a:t>
            </a:r>
            <a:endParaRPr sz="1851"/>
          </a:p>
        </p:txBody>
      </p:sp>
      <p:sp>
        <p:nvSpPr>
          <p:cNvPr id="33" name="object 33"/>
          <p:cNvSpPr/>
          <p:nvPr/>
        </p:nvSpPr>
        <p:spPr>
          <a:xfrm>
            <a:off x="4609683" y="3487736"/>
            <a:ext cx="1584960" cy="403225"/>
          </a:xfrm>
          <a:custGeom>
            <a:avLst/>
            <a:gdLst/>
            <a:ahLst/>
            <a:cxnLst/>
            <a:rect l="l" t="t" r="r" b="b"/>
            <a:pathLst>
              <a:path w="1584960" h="403225">
                <a:moveTo>
                  <a:pt x="1584799" y="403199"/>
                </a:moveTo>
                <a:lnTo>
                  <a:pt x="0" y="403199"/>
                </a:lnTo>
                <a:lnTo>
                  <a:pt x="0" y="0"/>
                </a:lnTo>
                <a:lnTo>
                  <a:pt x="1584799" y="0"/>
                </a:lnTo>
                <a:lnTo>
                  <a:pt x="1584799" y="403199"/>
                </a:lnTo>
                <a:close/>
              </a:path>
            </a:pathLst>
          </a:custGeom>
          <a:solidFill>
            <a:srgbClr val="010F19"/>
          </a:solidFill>
        </p:spPr>
        <p:txBody>
          <a:bodyPr wrap="square" lIns="0" tIns="0" rIns="0" bIns="0" rtlCol="0"/>
          <a:lstStyle/>
          <a:p>
            <a:endParaRPr sz="1400"/>
          </a:p>
        </p:txBody>
      </p:sp>
      <p:sp>
        <p:nvSpPr>
          <p:cNvPr id="34" name="object 34"/>
          <p:cNvSpPr txBox="1"/>
          <p:nvPr/>
        </p:nvSpPr>
        <p:spPr>
          <a:xfrm>
            <a:off x="4609683" y="3487734"/>
            <a:ext cx="1584960" cy="337399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33347">
              <a:spcBef>
                <a:spcPts val="409"/>
              </a:spcBef>
            </a:pPr>
            <a:r>
              <a:rPr sz="1851" b="1" spc="-11">
                <a:solidFill>
                  <a:srgbClr val="FFFFFF"/>
                </a:solidFill>
              </a:rPr>
              <a:t>SISTER_OF</a:t>
            </a:r>
            <a:endParaRPr sz="1851"/>
          </a:p>
        </p:txBody>
      </p:sp>
      <p:sp>
        <p:nvSpPr>
          <p:cNvPr id="35" name="object 35"/>
          <p:cNvSpPr txBox="1"/>
          <p:nvPr/>
        </p:nvSpPr>
        <p:spPr>
          <a:xfrm>
            <a:off x="4512402" y="2829818"/>
            <a:ext cx="1760855" cy="337399"/>
          </a:xfrm>
          <a:prstGeom prst="rect">
            <a:avLst/>
          </a:prstGeom>
          <a:solidFill>
            <a:srgbClr val="010F19"/>
          </a:solidFill>
        </p:spPr>
        <p:txBody>
          <a:bodyPr vert="horz" wrap="square" lIns="0" tIns="52069" rIns="0" bIns="0" rtlCol="0">
            <a:spAutoFit/>
          </a:bodyPr>
          <a:lstStyle/>
          <a:p>
            <a:pPr marL="63498">
              <a:spcBef>
                <a:spcPts val="409"/>
              </a:spcBef>
            </a:pPr>
            <a:r>
              <a:rPr sz="1851" b="1" spc="-11">
                <a:solidFill>
                  <a:srgbClr val="FFFFFF"/>
                </a:solidFill>
              </a:rPr>
              <a:t>BROTHER_OF</a:t>
            </a:r>
            <a:endParaRPr sz="1851"/>
          </a:p>
        </p:txBody>
      </p:sp>
      <p:grpSp>
        <p:nvGrpSpPr>
          <p:cNvPr id="36" name="object 36"/>
          <p:cNvGrpSpPr/>
          <p:nvPr/>
        </p:nvGrpSpPr>
        <p:grpSpPr>
          <a:xfrm>
            <a:off x="629268" y="3170990"/>
            <a:ext cx="5852795" cy="1645285"/>
            <a:chOff x="629267" y="3170989"/>
            <a:chExt cx="5852795" cy="1645285"/>
          </a:xfrm>
        </p:grpSpPr>
        <p:sp>
          <p:nvSpPr>
            <p:cNvPr id="37" name="object 37"/>
            <p:cNvSpPr/>
            <p:nvPr/>
          </p:nvSpPr>
          <p:spPr>
            <a:xfrm>
              <a:off x="4300201" y="3225833"/>
              <a:ext cx="2037714" cy="6985"/>
            </a:xfrm>
            <a:custGeom>
              <a:avLst/>
              <a:gdLst/>
              <a:ahLst/>
              <a:cxnLst/>
              <a:rect l="l" t="t" r="r" b="b"/>
              <a:pathLst>
                <a:path w="2037714" h="6985">
                  <a:moveTo>
                    <a:pt x="0" y="0"/>
                  </a:moveTo>
                  <a:lnTo>
                    <a:pt x="2037350" y="6641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38" name="object 3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23110" y="3170989"/>
              <a:ext cx="158404" cy="12297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646850" y="3887654"/>
              <a:ext cx="1663064" cy="3810"/>
            </a:xfrm>
            <a:custGeom>
              <a:avLst/>
              <a:gdLst/>
              <a:ahLst/>
              <a:cxnLst/>
              <a:rect l="l" t="t" r="r" b="b"/>
              <a:pathLst>
                <a:path w="1663064" h="3810">
                  <a:moveTo>
                    <a:pt x="0" y="0"/>
                  </a:moveTo>
                  <a:lnTo>
                    <a:pt x="1662950" y="3263"/>
                  </a:lnTo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02887" y="3826168"/>
              <a:ext cx="158343" cy="122971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29267" y="4329699"/>
              <a:ext cx="1954530" cy="486409"/>
            </a:xfrm>
            <a:custGeom>
              <a:avLst/>
              <a:gdLst/>
              <a:ahLst/>
              <a:cxnLst/>
              <a:rect l="l" t="t" r="r" b="b"/>
              <a:pathLst>
                <a:path w="1954530" h="486410">
                  <a:moveTo>
                    <a:pt x="1873331" y="486399"/>
                  </a:moveTo>
                  <a:lnTo>
                    <a:pt x="81068" y="486399"/>
                  </a:lnTo>
                  <a:lnTo>
                    <a:pt x="49512" y="480029"/>
                  </a:lnTo>
                  <a:lnTo>
                    <a:pt x="23744" y="462655"/>
                  </a:lnTo>
                  <a:lnTo>
                    <a:pt x="6370" y="436887"/>
                  </a:lnTo>
                  <a:lnTo>
                    <a:pt x="0" y="405331"/>
                  </a:lnTo>
                  <a:lnTo>
                    <a:pt x="0" y="81068"/>
                  </a:lnTo>
                  <a:lnTo>
                    <a:pt x="6370" y="49512"/>
                  </a:lnTo>
                  <a:lnTo>
                    <a:pt x="23744" y="23744"/>
                  </a:lnTo>
                  <a:lnTo>
                    <a:pt x="49512" y="6370"/>
                  </a:lnTo>
                  <a:lnTo>
                    <a:pt x="81068" y="0"/>
                  </a:lnTo>
                  <a:lnTo>
                    <a:pt x="1873331" y="0"/>
                  </a:lnTo>
                  <a:lnTo>
                    <a:pt x="1918308" y="13620"/>
                  </a:lnTo>
                  <a:lnTo>
                    <a:pt x="1948229" y="50044"/>
                  </a:lnTo>
                  <a:lnTo>
                    <a:pt x="1954400" y="81068"/>
                  </a:lnTo>
                  <a:lnTo>
                    <a:pt x="1954400" y="405331"/>
                  </a:lnTo>
                  <a:lnTo>
                    <a:pt x="1948029" y="436887"/>
                  </a:lnTo>
                  <a:lnTo>
                    <a:pt x="1930655" y="462655"/>
                  </a:lnTo>
                  <a:lnTo>
                    <a:pt x="1904887" y="480029"/>
                  </a:lnTo>
                  <a:lnTo>
                    <a:pt x="1873331" y="486399"/>
                  </a:lnTo>
                  <a:close/>
                </a:path>
              </a:pathLst>
            </a:custGeom>
            <a:solidFill>
              <a:srgbClr val="4EA72E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539169" y="4461494"/>
            <a:ext cx="1652905" cy="426079"/>
          </a:xfrm>
          <a:prstGeom prst="rect">
            <a:avLst/>
          </a:prstGeom>
          <a:solidFill>
            <a:srgbClr val="010F19"/>
          </a:solidFill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1655"/>
              </a:lnSpc>
            </a:pPr>
            <a:r>
              <a:rPr sz="1851" b="1" spc="-11">
                <a:solidFill>
                  <a:srgbClr val="FFFFFF"/>
                </a:solidFill>
              </a:rPr>
              <a:t>DRIVES</a:t>
            </a:r>
            <a:endParaRPr sz="1851"/>
          </a:p>
          <a:p>
            <a:pPr algn="ctr">
              <a:lnSpc>
                <a:spcPts val="1635"/>
              </a:lnSpc>
            </a:pPr>
            <a:r>
              <a:rPr sz="1600" b="1" spc="-11">
                <a:solidFill>
                  <a:srgbClr val="FFFFFF"/>
                </a:solidFill>
              </a:rPr>
              <a:t>Since:</a:t>
            </a:r>
            <a:r>
              <a:rPr sz="1600" spc="-11">
                <a:solidFill>
                  <a:srgbClr val="FFFFFF"/>
                </a:solidFill>
              </a:rPr>
              <a:t>10/Feb/11</a:t>
            </a:r>
            <a:endParaRPr sz="1600"/>
          </a:p>
        </p:txBody>
      </p:sp>
      <p:sp>
        <p:nvSpPr>
          <p:cNvPr id="43" name="object 43"/>
          <p:cNvSpPr txBox="1"/>
          <p:nvPr/>
        </p:nvSpPr>
        <p:spPr>
          <a:xfrm>
            <a:off x="785226" y="4386830"/>
            <a:ext cx="1644015" cy="339838"/>
          </a:xfrm>
          <a:prstGeom prst="rect">
            <a:avLst/>
          </a:prstGeom>
        </p:spPr>
        <p:txBody>
          <a:bodyPr vert="horz" wrap="square" lIns="0" tIns="16511" rIns="0" bIns="0" rtlCol="0">
            <a:spAutoFit/>
          </a:bodyPr>
          <a:lstStyle/>
          <a:p>
            <a:pPr marL="12700">
              <a:spcBef>
                <a:spcPts val="131"/>
              </a:spcBef>
            </a:pPr>
            <a:r>
              <a:rPr sz="2100" b="1" spc="35">
                <a:solidFill>
                  <a:srgbClr val="FCF9F6"/>
                </a:solidFill>
                <a:latin typeface="Trebuchet MS"/>
                <a:cs typeface="Trebuchet MS"/>
              </a:rPr>
              <a:t>Relationship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29269" y="4531910"/>
            <a:ext cx="3330575" cy="1167765"/>
            <a:chOff x="629267" y="4531909"/>
            <a:chExt cx="3330575" cy="1167765"/>
          </a:xfrm>
        </p:grpSpPr>
        <p:sp>
          <p:nvSpPr>
            <p:cNvPr id="45" name="object 45"/>
            <p:cNvSpPr/>
            <p:nvPr/>
          </p:nvSpPr>
          <p:spPr>
            <a:xfrm>
              <a:off x="2460634" y="4572900"/>
              <a:ext cx="1403350" cy="635"/>
            </a:xfrm>
            <a:custGeom>
              <a:avLst/>
              <a:gdLst/>
              <a:ahLst/>
              <a:cxnLst/>
              <a:rect l="l" t="t" r="r" b="b"/>
              <a:pathLst>
                <a:path w="1403350" h="635">
                  <a:moveTo>
                    <a:pt x="1403100" y="0"/>
                  </a:moveTo>
                  <a:lnTo>
                    <a:pt x="0" y="0"/>
                  </a:lnTo>
                  <a:lnTo>
                    <a:pt x="0" y="399"/>
                  </a:lnTo>
                  <a:lnTo>
                    <a:pt x="122999" y="399"/>
                  </a:lnTo>
                </a:path>
              </a:pathLst>
            </a:custGeom>
            <a:ln w="19049">
              <a:solidFill>
                <a:srgbClr val="92D0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46" name="object 4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54209" y="4531909"/>
              <a:ext cx="105500" cy="81981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629267" y="5213257"/>
              <a:ext cx="1954530" cy="486409"/>
            </a:xfrm>
            <a:custGeom>
              <a:avLst/>
              <a:gdLst/>
              <a:ahLst/>
              <a:cxnLst/>
              <a:rect l="l" t="t" r="r" b="b"/>
              <a:pathLst>
                <a:path w="1954530" h="486410">
                  <a:moveTo>
                    <a:pt x="1873331" y="486400"/>
                  </a:moveTo>
                  <a:lnTo>
                    <a:pt x="81068" y="486400"/>
                  </a:lnTo>
                  <a:lnTo>
                    <a:pt x="49512" y="480029"/>
                  </a:lnTo>
                  <a:lnTo>
                    <a:pt x="23744" y="462656"/>
                  </a:lnTo>
                  <a:lnTo>
                    <a:pt x="6370" y="436887"/>
                  </a:lnTo>
                  <a:lnTo>
                    <a:pt x="0" y="405331"/>
                  </a:lnTo>
                  <a:lnTo>
                    <a:pt x="0" y="81068"/>
                  </a:lnTo>
                  <a:lnTo>
                    <a:pt x="6370" y="49513"/>
                  </a:lnTo>
                  <a:lnTo>
                    <a:pt x="23744" y="23744"/>
                  </a:lnTo>
                  <a:lnTo>
                    <a:pt x="49512" y="6370"/>
                  </a:lnTo>
                  <a:lnTo>
                    <a:pt x="81068" y="0"/>
                  </a:lnTo>
                  <a:lnTo>
                    <a:pt x="1873331" y="0"/>
                  </a:lnTo>
                  <a:lnTo>
                    <a:pt x="1918308" y="13620"/>
                  </a:lnTo>
                  <a:lnTo>
                    <a:pt x="1948228" y="50044"/>
                  </a:lnTo>
                  <a:lnTo>
                    <a:pt x="1954399" y="81068"/>
                  </a:lnTo>
                  <a:lnTo>
                    <a:pt x="1954399" y="405331"/>
                  </a:lnTo>
                  <a:lnTo>
                    <a:pt x="1948028" y="436887"/>
                  </a:lnTo>
                  <a:lnTo>
                    <a:pt x="1930655" y="462656"/>
                  </a:lnTo>
                  <a:lnTo>
                    <a:pt x="1904886" y="480029"/>
                  </a:lnTo>
                  <a:lnTo>
                    <a:pt x="1873331" y="486400"/>
                  </a:lnTo>
                  <a:close/>
                </a:path>
              </a:pathLst>
            </a:custGeom>
            <a:solidFill>
              <a:srgbClr val="4EA72E"/>
            </a:solidFill>
          </p:spPr>
          <p:txBody>
            <a:bodyPr wrap="square" lIns="0" tIns="0" rIns="0" bIns="0" rtlCol="0"/>
            <a:lstStyle/>
            <a:p>
              <a:endParaRPr sz="1400"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23659" y="5270389"/>
            <a:ext cx="1165860" cy="339838"/>
          </a:xfrm>
          <a:prstGeom prst="rect">
            <a:avLst/>
          </a:prstGeom>
        </p:spPr>
        <p:txBody>
          <a:bodyPr vert="horz" wrap="square" lIns="0" tIns="16511" rIns="0" bIns="0" rtlCol="0">
            <a:spAutoFit/>
          </a:bodyPr>
          <a:lstStyle/>
          <a:p>
            <a:pPr marL="12700">
              <a:spcBef>
                <a:spcPts val="131"/>
              </a:spcBef>
            </a:pPr>
            <a:r>
              <a:rPr sz="2100" b="1" spc="-11">
                <a:solidFill>
                  <a:srgbClr val="FCF9F6"/>
                </a:solidFill>
                <a:latin typeface="Trebuchet MS"/>
                <a:cs typeface="Trebuchet MS"/>
              </a:rPr>
              <a:t>Property</a:t>
            </a:r>
            <a:endParaRPr sz="2100">
              <a:latin typeface="Trebuchet MS"/>
              <a:cs typeface="Trebuchet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574109" y="4898470"/>
            <a:ext cx="2254251" cy="1115695"/>
            <a:chOff x="2574109" y="4898468"/>
            <a:chExt cx="2254250" cy="1115695"/>
          </a:xfrm>
        </p:grpSpPr>
        <p:sp>
          <p:nvSpPr>
            <p:cNvPr id="50" name="object 50"/>
            <p:cNvSpPr/>
            <p:nvPr/>
          </p:nvSpPr>
          <p:spPr>
            <a:xfrm>
              <a:off x="2583701" y="5456366"/>
              <a:ext cx="2148840" cy="516890"/>
            </a:xfrm>
            <a:custGeom>
              <a:avLst/>
              <a:gdLst/>
              <a:ahLst/>
              <a:cxnLst/>
              <a:rect l="l" t="t" r="r" b="b"/>
              <a:pathLst>
                <a:path w="2148840" h="516889">
                  <a:moveTo>
                    <a:pt x="2148499" y="516800"/>
                  </a:moveTo>
                  <a:lnTo>
                    <a:pt x="202611" y="516800"/>
                  </a:lnTo>
                  <a:lnTo>
                    <a:pt x="202611" y="0"/>
                  </a:lnTo>
                  <a:lnTo>
                    <a:pt x="0" y="0"/>
                  </a:lnTo>
                </a:path>
              </a:pathLst>
            </a:custGeom>
            <a:ln w="19049">
              <a:solidFill>
                <a:srgbClr val="92D0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2676" y="5932176"/>
              <a:ext cx="105500" cy="81981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2583634" y="4994444"/>
              <a:ext cx="1885314" cy="462280"/>
            </a:xfrm>
            <a:custGeom>
              <a:avLst/>
              <a:gdLst/>
              <a:ahLst/>
              <a:cxnLst/>
              <a:rect l="l" t="t" r="r" b="b"/>
              <a:pathLst>
                <a:path w="1885314" h="462279">
                  <a:moveTo>
                    <a:pt x="1885199" y="0"/>
                  </a:moveTo>
                  <a:lnTo>
                    <a:pt x="1885199" y="462099"/>
                  </a:lnTo>
                  <a:lnTo>
                    <a:pt x="0" y="462099"/>
                  </a:lnTo>
                </a:path>
              </a:pathLst>
            </a:custGeom>
            <a:ln w="19049">
              <a:solidFill>
                <a:srgbClr val="92D05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 sz="1400"/>
            </a:p>
          </p:txBody>
        </p:sp>
        <p:pic>
          <p:nvPicPr>
            <p:cNvPr id="53" name="object 5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27843" y="4898468"/>
              <a:ext cx="81981" cy="105500"/>
            </a:xfrm>
            <a:prstGeom prst="rect">
              <a:avLst/>
            </a:prstGeom>
          </p:spPr>
        </p:pic>
      </p:grpSp>
      <p:pic>
        <p:nvPicPr>
          <p:cNvPr id="54" name="object 5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48743" y="2726835"/>
            <a:ext cx="2670051" cy="3416260"/>
          </a:xfrm>
          <a:prstGeom prst="rect">
            <a:avLst/>
          </a:prstGeom>
        </p:spPr>
      </p:pic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785226" y="665661"/>
            <a:ext cx="9914442" cy="1262397"/>
          </a:xfrm>
          <a:prstGeom prst="rect">
            <a:avLst/>
          </a:prstGeom>
        </p:spPr>
        <p:txBody>
          <a:bodyPr spcFirstLastPara="1" vert="horz" wrap="square" lIns="0" tIns="99695" rIns="0" bIns="0" rtlCol="0" anchor="t" anchorCtr="0">
            <a:spAutoFit/>
          </a:bodyPr>
          <a:lstStyle/>
          <a:p>
            <a:pPr marL="12700">
              <a:spcBef>
                <a:spcPts val="100"/>
              </a:spcBef>
              <a:tabLst>
                <a:tab pos="4412504" algn="l"/>
              </a:tabLst>
            </a:pPr>
            <a:r>
              <a:rPr sz="3733" dirty="0">
                <a:solidFill>
                  <a:schemeClr val="accent6"/>
                </a:solidFill>
                <a:latin typeface="Public Sans SemiBold"/>
              </a:rPr>
              <a:t>Knowledge graphs	= design pattern to organize &amp; access interrelated 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9BAC4-B265-E3CB-7648-3A393D40D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user&#10;&#10;AI-generated content may be incorrect.">
            <a:extLst>
              <a:ext uri="{FF2B5EF4-FFF2-40B4-BE49-F238E27FC236}">
                <a16:creationId xmlns:a16="http://schemas.microsoft.com/office/drawing/2014/main" id="{1CDE6DA6-9EE2-3E9A-CF4C-1B137DB8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515" y="1009555"/>
            <a:ext cx="6496970" cy="483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>
          <a:extLst>
            <a:ext uri="{FF2B5EF4-FFF2-40B4-BE49-F238E27FC236}">
              <a16:creationId xmlns:a16="http://schemas.microsoft.com/office/drawing/2014/main" id="{51B20CB4-7447-0273-560B-B7CBEBDB7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">
            <a:extLst>
              <a:ext uri="{FF2B5EF4-FFF2-40B4-BE49-F238E27FC236}">
                <a16:creationId xmlns:a16="http://schemas.microsoft.com/office/drawing/2014/main" id="{56ECE417-4C90-97C5-00ED-4096DC0862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667" y="609600"/>
            <a:ext cx="11216800" cy="731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r>
              <a:rPr lang="en"/>
              <a:t>Semantic Relationships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07" name="Google Shape;307;p39" title="0_rm_fRSPovV1wfTqH.jpg">
            <a:extLst>
              <a:ext uri="{FF2B5EF4-FFF2-40B4-BE49-F238E27FC236}">
                <a16:creationId xmlns:a16="http://schemas.microsoft.com/office/drawing/2014/main" id="{E7DCE99A-991C-46D9-2C8E-E119965540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918" y="1399600"/>
            <a:ext cx="7520287" cy="4759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2838463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653</Words>
  <Application>Microsoft Macintosh PowerPoint</Application>
  <PresentationFormat>Widescreen</PresentationFormat>
  <Paragraphs>99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Aptos</vt:lpstr>
      <vt:lpstr>Arial</vt:lpstr>
      <vt:lpstr>Calisto MT</vt:lpstr>
      <vt:lpstr>Courier New</vt:lpstr>
      <vt:lpstr>Fira Code</vt:lpstr>
      <vt:lpstr>Public Sans</vt:lpstr>
      <vt:lpstr>Public Sans SemiBold</vt:lpstr>
      <vt:lpstr>Roboto</vt:lpstr>
      <vt:lpstr>Tahoma</vt:lpstr>
      <vt:lpstr>Trebuchet MS</vt:lpstr>
      <vt:lpstr>Univers Condensed</vt:lpstr>
      <vt:lpstr>ChronicleVTI</vt:lpstr>
      <vt:lpstr>PowerPoint Presentation</vt:lpstr>
      <vt:lpstr>About Me</vt:lpstr>
      <vt:lpstr>Agenda</vt:lpstr>
      <vt:lpstr>PowerPoint Presentation</vt:lpstr>
      <vt:lpstr>Sample graph data diagram</vt:lpstr>
      <vt:lpstr>Sample graph data model</vt:lpstr>
      <vt:lpstr>Knowledge graphs = design pattern to organize &amp; access interrelated data</vt:lpstr>
      <vt:lpstr>PowerPoint Presentation</vt:lpstr>
      <vt:lpstr>Semantic Relationships</vt:lpstr>
      <vt:lpstr>PowerPoint Presentation</vt:lpstr>
      <vt:lpstr>PowerPoint Presentation</vt:lpstr>
      <vt:lpstr>PowerPoint Presentation</vt:lpstr>
      <vt:lpstr>PowerPoint Presentation</vt:lpstr>
      <vt:lpstr>RAG (Retrieval Augmented Generation)</vt:lpstr>
      <vt:lpstr>PowerPoint Presentation</vt:lpstr>
      <vt:lpstr>langchain</vt:lpstr>
      <vt:lpstr>Pre-requiste</vt:lpstr>
      <vt:lpstr>installations</vt:lpstr>
      <vt:lpstr>Cypher quires</vt:lpstr>
      <vt:lpstr>SQL vs Cypher</vt:lpstr>
      <vt:lpstr>Guess?</vt:lpstr>
      <vt:lpstr>PowerPoint Presentation</vt:lpstr>
      <vt:lpstr>Cypher is pattern matching with ASCII-art</vt:lpstr>
      <vt:lpstr>Cypher is pattern matching with ASCII-art</vt:lpstr>
      <vt:lpstr>Cypher is pattern matching with ASCII-art</vt:lpstr>
      <vt:lpstr>Cypher is pattern matching with ASCII-art</vt:lpstr>
      <vt:lpstr>Cypher is pattern matching with ASCII-art</vt:lpstr>
      <vt:lpstr>Cypher is pattern matching with ASCII-art</vt:lpstr>
      <vt:lpstr>Filtering results</vt:lpstr>
      <vt:lpstr>Controlling outputs</vt:lpstr>
      <vt:lpstr>The CREATE clause</vt:lpstr>
      <vt:lpstr>RECOMMENDED READINGS</vt:lpstr>
      <vt:lpstr>WORKSHOP</vt:lpstr>
      <vt:lpstr>Q&amp;A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Manjunath Janardhan</dc:creator>
  <cp:lastModifiedBy>Manjunath Janardhan</cp:lastModifiedBy>
  <cp:revision>50</cp:revision>
  <dcterms:created xsi:type="dcterms:W3CDTF">2025-03-25T14:04:56Z</dcterms:created>
  <dcterms:modified xsi:type="dcterms:W3CDTF">2025-11-06T05:22:05Z</dcterms:modified>
</cp:coreProperties>
</file>